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9" r:id="rId1"/>
    <p:sldMasterId id="2147483680" r:id="rId2"/>
    <p:sldMasterId id="2147483681" r:id="rId3"/>
  </p:sldMasterIdLst>
  <p:notesMasterIdLst>
    <p:notesMasterId r:id="rId3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</p:sldIdLst>
  <p:sldSz cx="9144000" cy="5143500" type="screen16x9"/>
  <p:notesSz cx="6858000" cy="9144000"/>
  <p:embeddedFontLst>
    <p:embeddedFont>
      <p:font typeface="Montserrat" panose="00000500000000000000" pitchFamily="2" charset="-52"/>
      <p:regular r:id="rId34"/>
      <p:bold r:id="rId35"/>
      <p:italic r:id="rId36"/>
      <p:boldItalic r:id="rId37"/>
    </p:embeddedFont>
    <p:embeddedFont>
      <p:font typeface="Montserrat Medium" panose="00000600000000000000" pitchFamily="2" charset="-52"/>
      <p:regular r:id="rId38"/>
      <p:bold r:id="rId39"/>
      <p:italic r:id="rId40"/>
      <p:boldItalic r:id="rId4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30716B1-3927-4D20-BC1A-5925FC1B26D6}">
  <a:tblStyle styleId="{030716B1-3927-4D20-BC1A-5925FC1B26D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874" y="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font" Target="fonts/font6.fntdata"/><Relationship Id="rId21" Type="http://schemas.openxmlformats.org/officeDocument/2006/relationships/slide" Target="slides/slide18.xml"/><Relationship Id="rId34" Type="http://schemas.openxmlformats.org/officeDocument/2006/relationships/font" Target="fonts/font1.fntdata"/><Relationship Id="rId42" Type="http://schemas.openxmlformats.org/officeDocument/2006/relationships/presProps" Target="pres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font" Target="fonts/font4.fntdata"/><Relationship Id="rId40" Type="http://schemas.openxmlformats.org/officeDocument/2006/relationships/font" Target="fonts/font7.fntdata"/><Relationship Id="rId45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font" Target="fonts/font3.fntdata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font" Target="fonts/font2.fntdata"/><Relationship Id="rId43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5.fntdata"/><Relationship Id="rId20" Type="http://schemas.openxmlformats.org/officeDocument/2006/relationships/slide" Target="slides/slide17.xml"/><Relationship Id="rId41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Google Shape;620;g30630472807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-436563" y="0"/>
            <a:ext cx="1998600" cy="1125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21" name="Google Shape;621;g30630472807_0_38:notes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2" name="Google Shape;622;g30630472807_0_38:notes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ru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" name="Google Shape;754;g3032fe5a639_0_4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-436563" y="0"/>
            <a:ext cx="1998600" cy="1125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55" name="Google Shape;755;g3032fe5a639_0_434:notes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6" name="Google Shape;756;g3032fe5a639_0_434:notes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ru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Google Shape;764;g3032fe5a639_0_4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-436563" y="0"/>
            <a:ext cx="1998600" cy="1125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65" name="Google Shape;765;g3032fe5a639_0_445:notes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6" name="Google Shape;766;g3032fe5a639_0_445:notes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ru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" name="Google Shape;774;g3032fe5a639_0_4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-436563" y="0"/>
            <a:ext cx="1998600" cy="1125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75" name="Google Shape;775;g3032fe5a639_0_456:notes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6" name="Google Shape;776;g3032fe5a639_0_456:notes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ru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" name="Google Shape;784;g3032fe5a639_0_4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-436563" y="0"/>
            <a:ext cx="1998600" cy="1125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85" name="Google Shape;785;g3032fe5a639_0_467:notes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6" name="Google Shape;786;g3032fe5a639_0_467:notes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ru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" name="Google Shape;794;g3032fe5a639_0_4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-436563" y="0"/>
            <a:ext cx="1998600" cy="1125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95" name="Google Shape;795;g3032fe5a639_0_478:notes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6" name="Google Shape;796;g3032fe5a639_0_478:notes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ru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Google Shape;811;g3032fe5a639_0_4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-436563" y="0"/>
            <a:ext cx="1998600" cy="1125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12" name="Google Shape;812;g3032fe5a639_0_496:notes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3" name="Google Shape;813;g3032fe5a639_0_496:notes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ru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0" name="Google Shape;830;g30630472807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-436563" y="0"/>
            <a:ext cx="1998600" cy="1125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31" name="Google Shape;831;g30630472807_0_2:notes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2" name="Google Shape;832;g30630472807_0_2:notes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ru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8" name="Google Shape;848;g307390bcdf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-436563" y="0"/>
            <a:ext cx="1998600" cy="1125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49" name="Google Shape;849;g307390bcdfd_0_0:notes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0" name="Google Shape;850;g307390bcdfd_0_0:notes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ru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" name="Google Shape;876;g3032fe5a639_0_5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-436563" y="0"/>
            <a:ext cx="1998600" cy="1125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77" name="Google Shape;877;g3032fe5a639_0_534:notes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8" name="Google Shape;878;g3032fe5a639_0_534:notes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ru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7" name="Google Shape;897;g3120c5b701e_0_15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-436563" y="0"/>
            <a:ext cx="1998600" cy="1125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98" name="Google Shape;898;g3120c5b701e_0_1507:notes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9" name="Google Shape;899;g3120c5b701e_0_1507:notes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ru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" name="Google Shape;629;g302aeee7eaa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0" name="Google Shape;630;g302aeee7eaa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Google Shape;914;g3032fe5a639_0_5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-436563" y="0"/>
            <a:ext cx="1998600" cy="1125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15" name="Google Shape;915;g3032fe5a639_0_553:notes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6" name="Google Shape;916;g3032fe5a639_0_553:notes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ru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20</a:t>
            </a:fld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" name="Google Shape;934;g3032fe5a639_0_5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-436563" y="0"/>
            <a:ext cx="1998600" cy="1125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35" name="Google Shape;935;g3032fe5a639_0_571:notes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6" name="Google Shape;936;g3032fe5a639_0_571:notes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ru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21</a:t>
            </a:fld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5" name="Google Shape;965;g3120c5b701e_0_12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-436563" y="0"/>
            <a:ext cx="1998600" cy="1125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66" name="Google Shape;966;g3120c5b701e_0_1204:notes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7" name="Google Shape;967;g3120c5b701e_0_1204:notes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ru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22</a:t>
            </a:fld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2" name="Google Shape;982;g307390bcdfd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-436563" y="0"/>
            <a:ext cx="1998600" cy="1125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83" name="Google Shape;983;g307390bcdfd_0_41:notes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4" name="Google Shape;984;g307390bcdfd_0_41:notes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ru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23</a:t>
            </a:fld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" name="Google Shape;1005;g3126e606810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-436563" y="0"/>
            <a:ext cx="1998600" cy="1125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06" name="Google Shape;1006;g3126e606810_0_28:notes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7" name="Google Shape;1007;g3126e606810_0_28:notes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ru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24</a:t>
            </a:fld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6" name="Google Shape;1016;g3126e606810_0_3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-436563" y="0"/>
            <a:ext cx="1998600" cy="1125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17" name="Google Shape;1017;g3126e606810_0_330:notes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8" name="Google Shape;1018;g3126e606810_0_330:notes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ru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25</a:t>
            </a:fld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Google Shape;1027;g3032fe5a639_0_6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-436563" y="0"/>
            <a:ext cx="1998600" cy="1125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28" name="Google Shape;1028;g3032fe5a639_0_608:notes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9" name="Google Shape;1029;g3032fe5a639_0_608:notes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ru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26</a:t>
            </a:fld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" name="Google Shape;1050;g3032fe5a639_0_3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1" name="Google Shape;1051;g3032fe5a639_0_3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6" name="Google Shape;1066;g30630472807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-436563" y="0"/>
            <a:ext cx="1998600" cy="1125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67" name="Google Shape;1067;g30630472807_0_20:notes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8" name="Google Shape;1068;g30630472807_0_20:notes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ru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28</a:t>
            </a:fld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" name="Google Shape;1079;g3120c5b701e_0_6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80" name="Google Shape;1080;g3120c5b701e_0_6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Google Shape;643;g302aeee7eaa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4" name="Google Shape;644;g302aeee7eaa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Google Shape;666;g302aeee7eaa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-436563" y="0"/>
            <a:ext cx="1998600" cy="1125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67" name="Google Shape;667;g302aeee7eaa_0_54:notes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8" name="Google Shape;668;g302aeee7eaa_0_54:notes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ru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g3120c5b701e_0_18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-436563" y="0"/>
            <a:ext cx="1998600" cy="1125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79" name="Google Shape;679;g3120c5b701e_0_1832:notes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0" name="Google Shape;680;g3120c5b701e_0_1832:notes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ru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g3120c5b701e_0_19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-436563" y="0"/>
            <a:ext cx="1998600" cy="1125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88" name="Google Shape;688;g3120c5b701e_0_1907:notes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9" name="Google Shape;689;g3120c5b701e_0_1907:notes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ru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Google Shape;699;g3120c5b701e_0_18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-436563" y="0"/>
            <a:ext cx="1998600" cy="1125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00" name="Google Shape;700;g3120c5b701e_0_1853:notes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1" name="Google Shape;701;g3120c5b701e_0_1853:notes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ru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Google Shape;720;g3120c5b701e_0_15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-436563" y="0"/>
            <a:ext cx="1998600" cy="1125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21" name="Google Shape;721;g3120c5b701e_0_1524:notes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2" name="Google Shape;722;g3120c5b701e_0_1524:notes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ru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" name="Google Shape;732;g3126e60681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-436563" y="0"/>
            <a:ext cx="1998600" cy="1125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33" name="Google Shape;733;g3126e606810_0_0:notes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4" name="Google Shape;734;g3126e606810_0_0:notes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1500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ru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в две строки">
  <p:cSld name="Заголовок в одну строку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4"/>
          <p:cNvSpPr txBox="1">
            <a:spLocks noGrp="1"/>
          </p:cNvSpPr>
          <p:nvPr>
            <p:ph type="title"/>
          </p:nvPr>
        </p:nvSpPr>
        <p:spPr>
          <a:xfrm>
            <a:off x="360156" y="305966"/>
            <a:ext cx="6128784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800"/>
              <a:buFont typeface="Montserrat"/>
              <a:buNone/>
              <a:defRPr sz="3200" b="1" i="0" u="none" strike="noStrike" cap="none">
                <a:solidFill>
                  <a:srgbClr val="07294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grpSp>
        <p:nvGrpSpPr>
          <p:cNvPr id="53" name="Google Shape;53;p14"/>
          <p:cNvGrpSpPr/>
          <p:nvPr/>
        </p:nvGrpSpPr>
        <p:grpSpPr>
          <a:xfrm>
            <a:off x="7492944" y="417513"/>
            <a:ext cx="1296987" cy="244892"/>
            <a:chOff x="7492944" y="417513"/>
            <a:chExt cx="1296987" cy="244892"/>
          </a:xfrm>
        </p:grpSpPr>
        <p:sp>
          <p:nvSpPr>
            <p:cNvPr id="54" name="Google Shape;54;p14"/>
            <p:cNvSpPr/>
            <p:nvPr/>
          </p:nvSpPr>
          <p:spPr>
            <a:xfrm>
              <a:off x="7814454" y="417513"/>
              <a:ext cx="87481" cy="208683"/>
            </a:xfrm>
            <a:custGeom>
              <a:avLst/>
              <a:gdLst/>
              <a:ahLst/>
              <a:cxnLst/>
              <a:rect l="l" t="t" r="r" b="b"/>
              <a:pathLst>
                <a:path w="87481" h="208683" extrusionOk="0">
                  <a:moveTo>
                    <a:pt x="20520" y="61229"/>
                  </a:moveTo>
                  <a:lnTo>
                    <a:pt x="20520" y="62693"/>
                  </a:lnTo>
                  <a:lnTo>
                    <a:pt x="0" y="62693"/>
                  </a:lnTo>
                  <a:lnTo>
                    <a:pt x="0" y="98896"/>
                  </a:lnTo>
                  <a:lnTo>
                    <a:pt x="20520" y="98896"/>
                  </a:lnTo>
                  <a:lnTo>
                    <a:pt x="20520" y="208683"/>
                  </a:lnTo>
                  <a:lnTo>
                    <a:pt x="57279" y="208683"/>
                  </a:lnTo>
                  <a:lnTo>
                    <a:pt x="57279" y="98896"/>
                  </a:lnTo>
                  <a:lnTo>
                    <a:pt x="87482" y="98896"/>
                  </a:lnTo>
                  <a:lnTo>
                    <a:pt x="87482" y="62693"/>
                  </a:lnTo>
                  <a:lnTo>
                    <a:pt x="57279" y="62693"/>
                  </a:lnTo>
                  <a:lnTo>
                    <a:pt x="57279" y="61229"/>
                  </a:lnTo>
                  <a:cubicBezTo>
                    <a:pt x="57279" y="43125"/>
                    <a:pt x="67250" y="34952"/>
                    <a:pt x="87482" y="36411"/>
                  </a:cubicBezTo>
                  <a:lnTo>
                    <a:pt x="87482" y="208"/>
                  </a:lnTo>
                  <a:cubicBezTo>
                    <a:pt x="43029" y="-2424"/>
                    <a:pt x="20520" y="20061"/>
                    <a:pt x="20520" y="6122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Google Shape;55;p14"/>
            <p:cNvSpPr/>
            <p:nvPr/>
          </p:nvSpPr>
          <p:spPr>
            <a:xfrm>
              <a:off x="7905926" y="476113"/>
              <a:ext cx="152453" cy="154168"/>
            </a:xfrm>
            <a:custGeom>
              <a:avLst/>
              <a:gdLst/>
              <a:ahLst/>
              <a:cxnLst/>
              <a:rect l="l" t="t" r="r" b="b"/>
              <a:pathLst>
                <a:path w="152453" h="154168" extrusionOk="0">
                  <a:moveTo>
                    <a:pt x="104295" y="106865"/>
                  </a:moveTo>
                  <a:cubicBezTo>
                    <a:pt x="96888" y="114459"/>
                    <a:pt x="87481" y="118255"/>
                    <a:pt x="76083" y="118255"/>
                  </a:cubicBezTo>
                  <a:cubicBezTo>
                    <a:pt x="64684" y="118255"/>
                    <a:pt x="55280" y="114459"/>
                    <a:pt x="47870" y="106865"/>
                  </a:cubicBezTo>
                  <a:cubicBezTo>
                    <a:pt x="40464" y="98983"/>
                    <a:pt x="36759" y="89056"/>
                    <a:pt x="36759" y="77086"/>
                  </a:cubicBezTo>
                  <a:cubicBezTo>
                    <a:pt x="36759" y="65117"/>
                    <a:pt x="40464" y="55186"/>
                    <a:pt x="47870" y="47598"/>
                  </a:cubicBezTo>
                  <a:cubicBezTo>
                    <a:pt x="55280" y="39714"/>
                    <a:pt x="64684" y="35914"/>
                    <a:pt x="76083" y="35914"/>
                  </a:cubicBezTo>
                  <a:cubicBezTo>
                    <a:pt x="87481" y="35914"/>
                    <a:pt x="96888" y="39714"/>
                    <a:pt x="104295" y="47598"/>
                  </a:cubicBezTo>
                  <a:cubicBezTo>
                    <a:pt x="111990" y="55186"/>
                    <a:pt x="115691" y="65117"/>
                    <a:pt x="115691" y="77086"/>
                  </a:cubicBezTo>
                  <a:cubicBezTo>
                    <a:pt x="115691" y="89056"/>
                    <a:pt x="111990" y="98983"/>
                    <a:pt x="104295" y="106865"/>
                  </a:cubicBezTo>
                  <a:close/>
                  <a:moveTo>
                    <a:pt x="115691" y="21316"/>
                  </a:moveTo>
                  <a:cubicBezTo>
                    <a:pt x="104579" y="7009"/>
                    <a:pt x="89192" y="0"/>
                    <a:pt x="69243" y="0"/>
                  </a:cubicBezTo>
                  <a:cubicBezTo>
                    <a:pt x="50152" y="0"/>
                    <a:pt x="33912" y="7593"/>
                    <a:pt x="20232" y="22485"/>
                  </a:cubicBezTo>
                  <a:cubicBezTo>
                    <a:pt x="6839" y="37377"/>
                    <a:pt x="0" y="55480"/>
                    <a:pt x="0" y="77086"/>
                  </a:cubicBezTo>
                  <a:cubicBezTo>
                    <a:pt x="0" y="98693"/>
                    <a:pt x="6839" y="117087"/>
                    <a:pt x="20232" y="131978"/>
                  </a:cubicBezTo>
                  <a:cubicBezTo>
                    <a:pt x="33912" y="146870"/>
                    <a:pt x="50152" y="154169"/>
                    <a:pt x="69243" y="154169"/>
                  </a:cubicBezTo>
                  <a:cubicBezTo>
                    <a:pt x="89192" y="154169"/>
                    <a:pt x="104579" y="147160"/>
                    <a:pt x="115691" y="132857"/>
                  </a:cubicBezTo>
                  <a:lnTo>
                    <a:pt x="115691" y="150082"/>
                  </a:lnTo>
                  <a:lnTo>
                    <a:pt x="152453" y="150082"/>
                  </a:lnTo>
                  <a:lnTo>
                    <a:pt x="152453" y="4091"/>
                  </a:lnTo>
                  <a:lnTo>
                    <a:pt x="115691" y="4091"/>
                  </a:lnTo>
                  <a:lnTo>
                    <a:pt x="115691" y="213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" name="Google Shape;56;p14"/>
            <p:cNvSpPr/>
            <p:nvPr/>
          </p:nvSpPr>
          <p:spPr>
            <a:xfrm>
              <a:off x="8080898" y="476113"/>
              <a:ext cx="117116" cy="154168"/>
            </a:xfrm>
            <a:custGeom>
              <a:avLst/>
              <a:gdLst/>
              <a:ahLst/>
              <a:cxnLst/>
              <a:rect l="l" t="t" r="r" b="b"/>
              <a:pathLst>
                <a:path w="117116" h="154168" extrusionOk="0">
                  <a:moveTo>
                    <a:pt x="69530" y="61610"/>
                  </a:moveTo>
                  <a:cubicBezTo>
                    <a:pt x="54996" y="57814"/>
                    <a:pt x="43600" y="53433"/>
                    <a:pt x="43600" y="45550"/>
                  </a:cubicBezTo>
                  <a:cubicBezTo>
                    <a:pt x="43600" y="38251"/>
                    <a:pt x="50717" y="33581"/>
                    <a:pt x="60123" y="33581"/>
                  </a:cubicBezTo>
                  <a:cubicBezTo>
                    <a:pt x="70672" y="33581"/>
                    <a:pt x="78367" y="38541"/>
                    <a:pt x="82921" y="48472"/>
                  </a:cubicBezTo>
                  <a:lnTo>
                    <a:pt x="114267" y="30952"/>
                  </a:lnTo>
                  <a:cubicBezTo>
                    <a:pt x="103155" y="11100"/>
                    <a:pt x="83205" y="0"/>
                    <a:pt x="60123" y="0"/>
                  </a:cubicBezTo>
                  <a:cubicBezTo>
                    <a:pt x="44737" y="0"/>
                    <a:pt x="31915" y="4091"/>
                    <a:pt x="21376" y="12554"/>
                  </a:cubicBezTo>
                  <a:cubicBezTo>
                    <a:pt x="11112" y="20732"/>
                    <a:pt x="5990" y="32121"/>
                    <a:pt x="5990" y="46424"/>
                  </a:cubicBezTo>
                  <a:cubicBezTo>
                    <a:pt x="5990" y="76792"/>
                    <a:pt x="32483" y="85844"/>
                    <a:pt x="53570" y="91394"/>
                  </a:cubicBezTo>
                  <a:cubicBezTo>
                    <a:pt x="68108" y="95190"/>
                    <a:pt x="79500" y="99567"/>
                    <a:pt x="79500" y="107450"/>
                  </a:cubicBezTo>
                  <a:cubicBezTo>
                    <a:pt x="79500" y="115922"/>
                    <a:pt x="72946" y="120004"/>
                    <a:pt x="59839" y="120004"/>
                  </a:cubicBezTo>
                  <a:cubicBezTo>
                    <a:pt x="45306" y="120004"/>
                    <a:pt x="36184" y="113584"/>
                    <a:pt x="31915" y="101030"/>
                  </a:cubicBezTo>
                  <a:lnTo>
                    <a:pt x="0" y="119424"/>
                  </a:lnTo>
                  <a:cubicBezTo>
                    <a:pt x="10538" y="142489"/>
                    <a:pt x="30493" y="154169"/>
                    <a:pt x="59839" y="154169"/>
                  </a:cubicBezTo>
                  <a:cubicBezTo>
                    <a:pt x="76088" y="154169"/>
                    <a:pt x="89759" y="150082"/>
                    <a:pt x="100591" y="142199"/>
                  </a:cubicBezTo>
                  <a:cubicBezTo>
                    <a:pt x="111703" y="134022"/>
                    <a:pt x="117115" y="122342"/>
                    <a:pt x="117115" y="107450"/>
                  </a:cubicBezTo>
                  <a:cubicBezTo>
                    <a:pt x="117399" y="76208"/>
                    <a:pt x="90332" y="65992"/>
                    <a:pt x="69530" y="616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" name="Google Shape;57;p14"/>
            <p:cNvSpPr/>
            <p:nvPr/>
          </p:nvSpPr>
          <p:spPr>
            <a:xfrm>
              <a:off x="8207926" y="439325"/>
              <a:ext cx="93748" cy="188091"/>
            </a:xfrm>
            <a:custGeom>
              <a:avLst/>
              <a:gdLst/>
              <a:ahLst/>
              <a:cxnLst/>
              <a:rect l="l" t="t" r="r" b="b"/>
              <a:pathLst>
                <a:path w="93748" h="188091" extrusionOk="0">
                  <a:moveTo>
                    <a:pt x="61550" y="0"/>
                  </a:moveTo>
                  <a:lnTo>
                    <a:pt x="24787" y="11385"/>
                  </a:lnTo>
                  <a:lnTo>
                    <a:pt x="24787" y="40879"/>
                  </a:lnTo>
                  <a:lnTo>
                    <a:pt x="0" y="40879"/>
                  </a:lnTo>
                  <a:lnTo>
                    <a:pt x="0" y="77082"/>
                  </a:lnTo>
                  <a:lnTo>
                    <a:pt x="24787" y="77082"/>
                  </a:lnTo>
                  <a:lnTo>
                    <a:pt x="24787" y="137818"/>
                  </a:lnTo>
                  <a:cubicBezTo>
                    <a:pt x="24787" y="177817"/>
                    <a:pt x="43316" y="192710"/>
                    <a:pt x="93749" y="186869"/>
                  </a:cubicBezTo>
                  <a:lnTo>
                    <a:pt x="93749" y="152710"/>
                  </a:lnTo>
                  <a:cubicBezTo>
                    <a:pt x="72667" y="153874"/>
                    <a:pt x="61550" y="153584"/>
                    <a:pt x="61550" y="137818"/>
                  </a:cubicBezTo>
                  <a:lnTo>
                    <a:pt x="61550" y="77082"/>
                  </a:lnTo>
                  <a:lnTo>
                    <a:pt x="93749" y="77082"/>
                  </a:lnTo>
                  <a:lnTo>
                    <a:pt x="93749" y="40879"/>
                  </a:lnTo>
                  <a:lnTo>
                    <a:pt x="61550" y="40879"/>
                  </a:lnTo>
                  <a:lnTo>
                    <a:pt x="6155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" name="Google Shape;58;p14"/>
            <p:cNvSpPr/>
            <p:nvPr/>
          </p:nvSpPr>
          <p:spPr>
            <a:xfrm>
              <a:off x="8637486" y="476113"/>
              <a:ext cx="152445" cy="154168"/>
            </a:xfrm>
            <a:custGeom>
              <a:avLst/>
              <a:gdLst/>
              <a:ahLst/>
              <a:cxnLst/>
              <a:rect l="l" t="t" r="r" b="b"/>
              <a:pathLst>
                <a:path w="152445" h="154168" extrusionOk="0">
                  <a:moveTo>
                    <a:pt x="104287" y="106865"/>
                  </a:moveTo>
                  <a:cubicBezTo>
                    <a:pt x="96881" y="114459"/>
                    <a:pt x="87474" y="118255"/>
                    <a:pt x="76078" y="118255"/>
                  </a:cubicBezTo>
                  <a:cubicBezTo>
                    <a:pt x="64682" y="118255"/>
                    <a:pt x="55276" y="114459"/>
                    <a:pt x="47869" y="106865"/>
                  </a:cubicBezTo>
                  <a:cubicBezTo>
                    <a:pt x="40463" y="98983"/>
                    <a:pt x="36752" y="89056"/>
                    <a:pt x="36752" y="77086"/>
                  </a:cubicBezTo>
                  <a:cubicBezTo>
                    <a:pt x="36752" y="65117"/>
                    <a:pt x="40463" y="55186"/>
                    <a:pt x="47869" y="47598"/>
                  </a:cubicBezTo>
                  <a:cubicBezTo>
                    <a:pt x="55276" y="39714"/>
                    <a:pt x="64682" y="35914"/>
                    <a:pt x="76078" y="35914"/>
                  </a:cubicBezTo>
                  <a:cubicBezTo>
                    <a:pt x="87474" y="35914"/>
                    <a:pt x="96881" y="39714"/>
                    <a:pt x="104287" y="47598"/>
                  </a:cubicBezTo>
                  <a:cubicBezTo>
                    <a:pt x="111983" y="55186"/>
                    <a:pt x="115688" y="65117"/>
                    <a:pt x="115688" y="77086"/>
                  </a:cubicBezTo>
                  <a:cubicBezTo>
                    <a:pt x="115688" y="89056"/>
                    <a:pt x="111983" y="98983"/>
                    <a:pt x="104287" y="106865"/>
                  </a:cubicBezTo>
                  <a:close/>
                  <a:moveTo>
                    <a:pt x="115688" y="4091"/>
                  </a:moveTo>
                  <a:lnTo>
                    <a:pt x="115688" y="21316"/>
                  </a:lnTo>
                  <a:cubicBezTo>
                    <a:pt x="104571" y="7009"/>
                    <a:pt x="89185" y="0"/>
                    <a:pt x="69235" y="0"/>
                  </a:cubicBezTo>
                  <a:cubicBezTo>
                    <a:pt x="50149" y="0"/>
                    <a:pt x="33904" y="7593"/>
                    <a:pt x="20229" y="22485"/>
                  </a:cubicBezTo>
                  <a:cubicBezTo>
                    <a:pt x="6838" y="37377"/>
                    <a:pt x="0" y="55480"/>
                    <a:pt x="0" y="77086"/>
                  </a:cubicBezTo>
                  <a:cubicBezTo>
                    <a:pt x="0" y="98693"/>
                    <a:pt x="6838" y="117087"/>
                    <a:pt x="20229" y="131978"/>
                  </a:cubicBezTo>
                  <a:cubicBezTo>
                    <a:pt x="33904" y="146870"/>
                    <a:pt x="50149" y="154169"/>
                    <a:pt x="69235" y="154169"/>
                  </a:cubicBezTo>
                  <a:cubicBezTo>
                    <a:pt x="89185" y="154169"/>
                    <a:pt x="104571" y="147160"/>
                    <a:pt x="115688" y="132857"/>
                  </a:cubicBezTo>
                  <a:lnTo>
                    <a:pt x="115688" y="150082"/>
                  </a:lnTo>
                  <a:lnTo>
                    <a:pt x="152446" y="150082"/>
                  </a:lnTo>
                  <a:lnTo>
                    <a:pt x="152446" y="4091"/>
                  </a:lnTo>
                  <a:lnTo>
                    <a:pt x="115688" y="409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" name="Google Shape;59;p14"/>
            <p:cNvSpPr/>
            <p:nvPr/>
          </p:nvSpPr>
          <p:spPr>
            <a:xfrm>
              <a:off x="8327595" y="480205"/>
              <a:ext cx="133074" cy="149939"/>
            </a:xfrm>
            <a:custGeom>
              <a:avLst/>
              <a:gdLst/>
              <a:ahLst/>
              <a:cxnLst/>
              <a:rect l="l" t="t" r="r" b="b"/>
              <a:pathLst>
                <a:path w="133074" h="149939" extrusionOk="0">
                  <a:moveTo>
                    <a:pt x="96322" y="82132"/>
                  </a:moveTo>
                  <a:cubicBezTo>
                    <a:pt x="96322" y="127210"/>
                    <a:pt x="36757" y="127210"/>
                    <a:pt x="36757" y="82132"/>
                  </a:cubicBezTo>
                  <a:lnTo>
                    <a:pt x="36757" y="0"/>
                  </a:lnTo>
                  <a:lnTo>
                    <a:pt x="0" y="0"/>
                  </a:lnTo>
                  <a:lnTo>
                    <a:pt x="0" y="78298"/>
                  </a:lnTo>
                  <a:cubicBezTo>
                    <a:pt x="0" y="173820"/>
                    <a:pt x="133074" y="173820"/>
                    <a:pt x="133074" y="78298"/>
                  </a:cubicBezTo>
                  <a:lnTo>
                    <a:pt x="133074" y="0"/>
                  </a:lnTo>
                  <a:lnTo>
                    <a:pt x="96322" y="0"/>
                  </a:lnTo>
                  <a:lnTo>
                    <a:pt x="96322" y="821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" name="Google Shape;60;p14"/>
            <p:cNvSpPr/>
            <p:nvPr/>
          </p:nvSpPr>
          <p:spPr>
            <a:xfrm>
              <a:off x="8486010" y="476257"/>
              <a:ext cx="133069" cy="149938"/>
            </a:xfrm>
            <a:custGeom>
              <a:avLst/>
              <a:gdLst/>
              <a:ahLst/>
              <a:cxnLst/>
              <a:rect l="l" t="t" r="r" b="b"/>
              <a:pathLst>
                <a:path w="133069" h="149938" extrusionOk="0">
                  <a:moveTo>
                    <a:pt x="0" y="71642"/>
                  </a:moveTo>
                  <a:lnTo>
                    <a:pt x="0" y="149939"/>
                  </a:lnTo>
                  <a:lnTo>
                    <a:pt x="36757" y="149939"/>
                  </a:lnTo>
                  <a:lnTo>
                    <a:pt x="36757" y="67808"/>
                  </a:lnTo>
                  <a:cubicBezTo>
                    <a:pt x="36757" y="22728"/>
                    <a:pt x="96312" y="22728"/>
                    <a:pt x="96312" y="67808"/>
                  </a:cubicBezTo>
                  <a:lnTo>
                    <a:pt x="96312" y="149939"/>
                  </a:lnTo>
                  <a:lnTo>
                    <a:pt x="133069" y="149939"/>
                  </a:lnTo>
                  <a:lnTo>
                    <a:pt x="133069" y="71642"/>
                  </a:lnTo>
                  <a:cubicBezTo>
                    <a:pt x="133069" y="-23881"/>
                    <a:pt x="0" y="-23881"/>
                    <a:pt x="0" y="716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" name="Google Shape;61;p14"/>
            <p:cNvSpPr/>
            <p:nvPr/>
          </p:nvSpPr>
          <p:spPr>
            <a:xfrm>
              <a:off x="7492944" y="444016"/>
              <a:ext cx="257381" cy="218389"/>
            </a:xfrm>
            <a:custGeom>
              <a:avLst/>
              <a:gdLst/>
              <a:ahLst/>
              <a:cxnLst/>
              <a:rect l="l" t="t" r="r" b="b"/>
              <a:pathLst>
                <a:path w="257381" h="218389" extrusionOk="0">
                  <a:moveTo>
                    <a:pt x="153754" y="36191"/>
                  </a:moveTo>
                  <a:lnTo>
                    <a:pt x="133366" y="0"/>
                  </a:lnTo>
                  <a:lnTo>
                    <a:pt x="92565" y="0"/>
                  </a:lnTo>
                  <a:lnTo>
                    <a:pt x="112957" y="36191"/>
                  </a:lnTo>
                  <a:lnTo>
                    <a:pt x="71237" y="36191"/>
                  </a:lnTo>
                  <a:cubicBezTo>
                    <a:pt x="31897" y="36191"/>
                    <a:pt x="0" y="68871"/>
                    <a:pt x="0" y="109182"/>
                  </a:cubicBezTo>
                  <a:cubicBezTo>
                    <a:pt x="0" y="149497"/>
                    <a:pt x="31897" y="182182"/>
                    <a:pt x="71237" y="182182"/>
                  </a:cubicBezTo>
                  <a:lnTo>
                    <a:pt x="93419" y="182182"/>
                  </a:lnTo>
                  <a:lnTo>
                    <a:pt x="113819" y="218390"/>
                  </a:lnTo>
                  <a:lnTo>
                    <a:pt x="154616" y="218390"/>
                  </a:lnTo>
                  <a:lnTo>
                    <a:pt x="124011" y="164069"/>
                  </a:lnTo>
                  <a:lnTo>
                    <a:pt x="154596" y="109787"/>
                  </a:lnTo>
                  <a:lnTo>
                    <a:pt x="113799" y="109787"/>
                  </a:lnTo>
                  <a:lnTo>
                    <a:pt x="93406" y="145974"/>
                  </a:lnTo>
                  <a:lnTo>
                    <a:pt x="71237" y="145974"/>
                  </a:lnTo>
                  <a:cubicBezTo>
                    <a:pt x="51411" y="145974"/>
                    <a:pt x="35336" y="129501"/>
                    <a:pt x="35336" y="109182"/>
                  </a:cubicBezTo>
                  <a:cubicBezTo>
                    <a:pt x="35336" y="88867"/>
                    <a:pt x="51411" y="72394"/>
                    <a:pt x="71237" y="72394"/>
                  </a:cubicBezTo>
                  <a:lnTo>
                    <a:pt x="196184" y="72394"/>
                  </a:lnTo>
                  <a:lnTo>
                    <a:pt x="164919" y="127883"/>
                  </a:lnTo>
                  <a:lnTo>
                    <a:pt x="205720" y="127883"/>
                  </a:lnTo>
                  <a:lnTo>
                    <a:pt x="257382" y="36191"/>
                  </a:lnTo>
                  <a:lnTo>
                    <a:pt x="153754" y="36191"/>
                  </a:lnTo>
                  <a:close/>
                </a:path>
              </a:pathLst>
            </a:custGeom>
            <a:solidFill>
              <a:srgbClr val="FFCE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Логотип на белом фоне">
  <p:cSld name="Слайд с фоном">
    <p:bg>
      <p:bgPr>
        <a:solidFill>
          <a:srgbClr val="19BEFF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15"/>
          <p:cNvGrpSpPr/>
          <p:nvPr/>
        </p:nvGrpSpPr>
        <p:grpSpPr>
          <a:xfrm>
            <a:off x="7492944" y="417513"/>
            <a:ext cx="1296987" cy="244892"/>
            <a:chOff x="7492944" y="417513"/>
            <a:chExt cx="1296987" cy="244892"/>
          </a:xfrm>
        </p:grpSpPr>
        <p:sp>
          <p:nvSpPr>
            <p:cNvPr id="64" name="Google Shape;64;p15"/>
            <p:cNvSpPr/>
            <p:nvPr/>
          </p:nvSpPr>
          <p:spPr>
            <a:xfrm>
              <a:off x="7814454" y="417513"/>
              <a:ext cx="87481" cy="208683"/>
            </a:xfrm>
            <a:custGeom>
              <a:avLst/>
              <a:gdLst/>
              <a:ahLst/>
              <a:cxnLst/>
              <a:rect l="l" t="t" r="r" b="b"/>
              <a:pathLst>
                <a:path w="87481" h="208683" extrusionOk="0">
                  <a:moveTo>
                    <a:pt x="20520" y="61229"/>
                  </a:moveTo>
                  <a:lnTo>
                    <a:pt x="20520" y="62693"/>
                  </a:lnTo>
                  <a:lnTo>
                    <a:pt x="0" y="62693"/>
                  </a:lnTo>
                  <a:lnTo>
                    <a:pt x="0" y="98896"/>
                  </a:lnTo>
                  <a:lnTo>
                    <a:pt x="20520" y="98896"/>
                  </a:lnTo>
                  <a:lnTo>
                    <a:pt x="20520" y="208683"/>
                  </a:lnTo>
                  <a:lnTo>
                    <a:pt x="57279" y="208683"/>
                  </a:lnTo>
                  <a:lnTo>
                    <a:pt x="57279" y="98896"/>
                  </a:lnTo>
                  <a:lnTo>
                    <a:pt x="87482" y="98896"/>
                  </a:lnTo>
                  <a:lnTo>
                    <a:pt x="87482" y="62693"/>
                  </a:lnTo>
                  <a:lnTo>
                    <a:pt x="57279" y="62693"/>
                  </a:lnTo>
                  <a:lnTo>
                    <a:pt x="57279" y="61229"/>
                  </a:lnTo>
                  <a:cubicBezTo>
                    <a:pt x="57279" y="43125"/>
                    <a:pt x="67250" y="34952"/>
                    <a:pt x="87482" y="36411"/>
                  </a:cubicBezTo>
                  <a:lnTo>
                    <a:pt x="87482" y="208"/>
                  </a:lnTo>
                  <a:cubicBezTo>
                    <a:pt x="43029" y="-2424"/>
                    <a:pt x="20520" y="20061"/>
                    <a:pt x="20520" y="6122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Google Shape;65;p15"/>
            <p:cNvSpPr/>
            <p:nvPr/>
          </p:nvSpPr>
          <p:spPr>
            <a:xfrm>
              <a:off x="7905926" y="476113"/>
              <a:ext cx="152453" cy="154168"/>
            </a:xfrm>
            <a:custGeom>
              <a:avLst/>
              <a:gdLst/>
              <a:ahLst/>
              <a:cxnLst/>
              <a:rect l="l" t="t" r="r" b="b"/>
              <a:pathLst>
                <a:path w="152453" h="154168" extrusionOk="0">
                  <a:moveTo>
                    <a:pt x="104295" y="106865"/>
                  </a:moveTo>
                  <a:cubicBezTo>
                    <a:pt x="96888" y="114459"/>
                    <a:pt x="87481" y="118255"/>
                    <a:pt x="76083" y="118255"/>
                  </a:cubicBezTo>
                  <a:cubicBezTo>
                    <a:pt x="64684" y="118255"/>
                    <a:pt x="55280" y="114459"/>
                    <a:pt x="47870" y="106865"/>
                  </a:cubicBezTo>
                  <a:cubicBezTo>
                    <a:pt x="40464" y="98983"/>
                    <a:pt x="36759" y="89056"/>
                    <a:pt x="36759" y="77086"/>
                  </a:cubicBezTo>
                  <a:cubicBezTo>
                    <a:pt x="36759" y="65117"/>
                    <a:pt x="40464" y="55186"/>
                    <a:pt x="47870" y="47598"/>
                  </a:cubicBezTo>
                  <a:cubicBezTo>
                    <a:pt x="55280" y="39714"/>
                    <a:pt x="64684" y="35914"/>
                    <a:pt x="76083" y="35914"/>
                  </a:cubicBezTo>
                  <a:cubicBezTo>
                    <a:pt x="87481" y="35914"/>
                    <a:pt x="96888" y="39714"/>
                    <a:pt x="104295" y="47598"/>
                  </a:cubicBezTo>
                  <a:cubicBezTo>
                    <a:pt x="111990" y="55186"/>
                    <a:pt x="115691" y="65117"/>
                    <a:pt x="115691" y="77086"/>
                  </a:cubicBezTo>
                  <a:cubicBezTo>
                    <a:pt x="115691" y="89056"/>
                    <a:pt x="111990" y="98983"/>
                    <a:pt x="104295" y="106865"/>
                  </a:cubicBezTo>
                  <a:close/>
                  <a:moveTo>
                    <a:pt x="115691" y="21316"/>
                  </a:moveTo>
                  <a:cubicBezTo>
                    <a:pt x="104579" y="7009"/>
                    <a:pt x="89192" y="0"/>
                    <a:pt x="69243" y="0"/>
                  </a:cubicBezTo>
                  <a:cubicBezTo>
                    <a:pt x="50152" y="0"/>
                    <a:pt x="33912" y="7593"/>
                    <a:pt x="20232" y="22485"/>
                  </a:cubicBezTo>
                  <a:cubicBezTo>
                    <a:pt x="6839" y="37377"/>
                    <a:pt x="0" y="55480"/>
                    <a:pt x="0" y="77086"/>
                  </a:cubicBezTo>
                  <a:cubicBezTo>
                    <a:pt x="0" y="98693"/>
                    <a:pt x="6839" y="117087"/>
                    <a:pt x="20232" y="131978"/>
                  </a:cubicBezTo>
                  <a:cubicBezTo>
                    <a:pt x="33912" y="146870"/>
                    <a:pt x="50152" y="154169"/>
                    <a:pt x="69243" y="154169"/>
                  </a:cubicBezTo>
                  <a:cubicBezTo>
                    <a:pt x="89192" y="154169"/>
                    <a:pt x="104579" y="147160"/>
                    <a:pt x="115691" y="132857"/>
                  </a:cubicBezTo>
                  <a:lnTo>
                    <a:pt x="115691" y="150082"/>
                  </a:lnTo>
                  <a:lnTo>
                    <a:pt x="152453" y="150082"/>
                  </a:lnTo>
                  <a:lnTo>
                    <a:pt x="152453" y="4091"/>
                  </a:lnTo>
                  <a:lnTo>
                    <a:pt x="115691" y="4091"/>
                  </a:lnTo>
                  <a:lnTo>
                    <a:pt x="115691" y="21316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66;p15"/>
            <p:cNvSpPr/>
            <p:nvPr/>
          </p:nvSpPr>
          <p:spPr>
            <a:xfrm>
              <a:off x="8080898" y="476113"/>
              <a:ext cx="117116" cy="154168"/>
            </a:xfrm>
            <a:custGeom>
              <a:avLst/>
              <a:gdLst/>
              <a:ahLst/>
              <a:cxnLst/>
              <a:rect l="l" t="t" r="r" b="b"/>
              <a:pathLst>
                <a:path w="117116" h="154168" extrusionOk="0">
                  <a:moveTo>
                    <a:pt x="69530" y="61610"/>
                  </a:moveTo>
                  <a:cubicBezTo>
                    <a:pt x="54996" y="57814"/>
                    <a:pt x="43600" y="53433"/>
                    <a:pt x="43600" y="45550"/>
                  </a:cubicBezTo>
                  <a:cubicBezTo>
                    <a:pt x="43600" y="38251"/>
                    <a:pt x="50717" y="33581"/>
                    <a:pt x="60123" y="33581"/>
                  </a:cubicBezTo>
                  <a:cubicBezTo>
                    <a:pt x="70672" y="33581"/>
                    <a:pt x="78367" y="38541"/>
                    <a:pt x="82921" y="48472"/>
                  </a:cubicBezTo>
                  <a:lnTo>
                    <a:pt x="114267" y="30952"/>
                  </a:lnTo>
                  <a:cubicBezTo>
                    <a:pt x="103155" y="11100"/>
                    <a:pt x="83205" y="0"/>
                    <a:pt x="60123" y="0"/>
                  </a:cubicBezTo>
                  <a:cubicBezTo>
                    <a:pt x="44737" y="0"/>
                    <a:pt x="31915" y="4091"/>
                    <a:pt x="21376" y="12554"/>
                  </a:cubicBezTo>
                  <a:cubicBezTo>
                    <a:pt x="11112" y="20732"/>
                    <a:pt x="5990" y="32121"/>
                    <a:pt x="5990" y="46424"/>
                  </a:cubicBezTo>
                  <a:cubicBezTo>
                    <a:pt x="5990" y="76792"/>
                    <a:pt x="32483" y="85844"/>
                    <a:pt x="53570" y="91394"/>
                  </a:cubicBezTo>
                  <a:cubicBezTo>
                    <a:pt x="68108" y="95190"/>
                    <a:pt x="79500" y="99567"/>
                    <a:pt x="79500" y="107450"/>
                  </a:cubicBezTo>
                  <a:cubicBezTo>
                    <a:pt x="79500" y="115922"/>
                    <a:pt x="72946" y="120004"/>
                    <a:pt x="59839" y="120004"/>
                  </a:cubicBezTo>
                  <a:cubicBezTo>
                    <a:pt x="45306" y="120004"/>
                    <a:pt x="36184" y="113584"/>
                    <a:pt x="31915" y="101030"/>
                  </a:cubicBezTo>
                  <a:lnTo>
                    <a:pt x="0" y="119424"/>
                  </a:lnTo>
                  <a:cubicBezTo>
                    <a:pt x="10538" y="142489"/>
                    <a:pt x="30493" y="154169"/>
                    <a:pt x="59839" y="154169"/>
                  </a:cubicBezTo>
                  <a:cubicBezTo>
                    <a:pt x="76088" y="154169"/>
                    <a:pt x="89759" y="150082"/>
                    <a:pt x="100591" y="142199"/>
                  </a:cubicBezTo>
                  <a:cubicBezTo>
                    <a:pt x="111703" y="134022"/>
                    <a:pt x="117115" y="122342"/>
                    <a:pt x="117115" y="107450"/>
                  </a:cubicBezTo>
                  <a:cubicBezTo>
                    <a:pt x="117399" y="76208"/>
                    <a:pt x="90332" y="65992"/>
                    <a:pt x="69530" y="6161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" name="Google Shape;67;p15"/>
            <p:cNvSpPr/>
            <p:nvPr/>
          </p:nvSpPr>
          <p:spPr>
            <a:xfrm>
              <a:off x="8207926" y="439325"/>
              <a:ext cx="93748" cy="188091"/>
            </a:xfrm>
            <a:custGeom>
              <a:avLst/>
              <a:gdLst/>
              <a:ahLst/>
              <a:cxnLst/>
              <a:rect l="l" t="t" r="r" b="b"/>
              <a:pathLst>
                <a:path w="93748" h="188091" extrusionOk="0">
                  <a:moveTo>
                    <a:pt x="61550" y="0"/>
                  </a:moveTo>
                  <a:lnTo>
                    <a:pt x="24787" y="11385"/>
                  </a:lnTo>
                  <a:lnTo>
                    <a:pt x="24787" y="40879"/>
                  </a:lnTo>
                  <a:lnTo>
                    <a:pt x="0" y="40879"/>
                  </a:lnTo>
                  <a:lnTo>
                    <a:pt x="0" y="77082"/>
                  </a:lnTo>
                  <a:lnTo>
                    <a:pt x="24787" y="77082"/>
                  </a:lnTo>
                  <a:lnTo>
                    <a:pt x="24787" y="137818"/>
                  </a:lnTo>
                  <a:cubicBezTo>
                    <a:pt x="24787" y="177817"/>
                    <a:pt x="43316" y="192710"/>
                    <a:pt x="93749" y="186869"/>
                  </a:cubicBezTo>
                  <a:lnTo>
                    <a:pt x="93749" y="152710"/>
                  </a:lnTo>
                  <a:cubicBezTo>
                    <a:pt x="72667" y="153874"/>
                    <a:pt x="61550" y="153584"/>
                    <a:pt x="61550" y="137818"/>
                  </a:cubicBezTo>
                  <a:lnTo>
                    <a:pt x="61550" y="77082"/>
                  </a:lnTo>
                  <a:lnTo>
                    <a:pt x="93749" y="77082"/>
                  </a:lnTo>
                  <a:lnTo>
                    <a:pt x="93749" y="40879"/>
                  </a:lnTo>
                  <a:lnTo>
                    <a:pt x="61550" y="40879"/>
                  </a:lnTo>
                  <a:lnTo>
                    <a:pt x="6155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" name="Google Shape;68;p15"/>
            <p:cNvSpPr/>
            <p:nvPr/>
          </p:nvSpPr>
          <p:spPr>
            <a:xfrm>
              <a:off x="8637486" y="476113"/>
              <a:ext cx="152445" cy="154168"/>
            </a:xfrm>
            <a:custGeom>
              <a:avLst/>
              <a:gdLst/>
              <a:ahLst/>
              <a:cxnLst/>
              <a:rect l="l" t="t" r="r" b="b"/>
              <a:pathLst>
                <a:path w="152445" h="154168" extrusionOk="0">
                  <a:moveTo>
                    <a:pt x="104287" y="106865"/>
                  </a:moveTo>
                  <a:cubicBezTo>
                    <a:pt x="96881" y="114459"/>
                    <a:pt x="87474" y="118255"/>
                    <a:pt x="76078" y="118255"/>
                  </a:cubicBezTo>
                  <a:cubicBezTo>
                    <a:pt x="64682" y="118255"/>
                    <a:pt x="55276" y="114459"/>
                    <a:pt x="47869" y="106865"/>
                  </a:cubicBezTo>
                  <a:cubicBezTo>
                    <a:pt x="40463" y="98983"/>
                    <a:pt x="36752" y="89056"/>
                    <a:pt x="36752" y="77086"/>
                  </a:cubicBezTo>
                  <a:cubicBezTo>
                    <a:pt x="36752" y="65117"/>
                    <a:pt x="40463" y="55186"/>
                    <a:pt x="47869" y="47598"/>
                  </a:cubicBezTo>
                  <a:cubicBezTo>
                    <a:pt x="55276" y="39714"/>
                    <a:pt x="64682" y="35914"/>
                    <a:pt x="76078" y="35914"/>
                  </a:cubicBezTo>
                  <a:cubicBezTo>
                    <a:pt x="87474" y="35914"/>
                    <a:pt x="96881" y="39714"/>
                    <a:pt x="104287" y="47598"/>
                  </a:cubicBezTo>
                  <a:cubicBezTo>
                    <a:pt x="111983" y="55186"/>
                    <a:pt x="115688" y="65117"/>
                    <a:pt x="115688" y="77086"/>
                  </a:cubicBezTo>
                  <a:cubicBezTo>
                    <a:pt x="115688" y="89056"/>
                    <a:pt x="111983" y="98983"/>
                    <a:pt x="104287" y="106865"/>
                  </a:cubicBezTo>
                  <a:close/>
                  <a:moveTo>
                    <a:pt x="115688" y="4091"/>
                  </a:moveTo>
                  <a:lnTo>
                    <a:pt x="115688" y="21316"/>
                  </a:lnTo>
                  <a:cubicBezTo>
                    <a:pt x="104571" y="7009"/>
                    <a:pt x="89185" y="0"/>
                    <a:pt x="69235" y="0"/>
                  </a:cubicBezTo>
                  <a:cubicBezTo>
                    <a:pt x="50149" y="0"/>
                    <a:pt x="33904" y="7593"/>
                    <a:pt x="20229" y="22485"/>
                  </a:cubicBezTo>
                  <a:cubicBezTo>
                    <a:pt x="6838" y="37377"/>
                    <a:pt x="0" y="55480"/>
                    <a:pt x="0" y="77086"/>
                  </a:cubicBezTo>
                  <a:cubicBezTo>
                    <a:pt x="0" y="98693"/>
                    <a:pt x="6838" y="117087"/>
                    <a:pt x="20229" y="131978"/>
                  </a:cubicBezTo>
                  <a:cubicBezTo>
                    <a:pt x="33904" y="146870"/>
                    <a:pt x="50149" y="154169"/>
                    <a:pt x="69235" y="154169"/>
                  </a:cubicBezTo>
                  <a:cubicBezTo>
                    <a:pt x="89185" y="154169"/>
                    <a:pt x="104571" y="147160"/>
                    <a:pt x="115688" y="132857"/>
                  </a:cubicBezTo>
                  <a:lnTo>
                    <a:pt x="115688" y="150082"/>
                  </a:lnTo>
                  <a:lnTo>
                    <a:pt x="152446" y="150082"/>
                  </a:lnTo>
                  <a:lnTo>
                    <a:pt x="152446" y="4091"/>
                  </a:lnTo>
                  <a:lnTo>
                    <a:pt x="115688" y="409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" name="Google Shape;69;p15"/>
            <p:cNvSpPr/>
            <p:nvPr/>
          </p:nvSpPr>
          <p:spPr>
            <a:xfrm>
              <a:off x="8327595" y="480205"/>
              <a:ext cx="133074" cy="149939"/>
            </a:xfrm>
            <a:custGeom>
              <a:avLst/>
              <a:gdLst/>
              <a:ahLst/>
              <a:cxnLst/>
              <a:rect l="l" t="t" r="r" b="b"/>
              <a:pathLst>
                <a:path w="133074" h="149939" extrusionOk="0">
                  <a:moveTo>
                    <a:pt x="96322" y="82132"/>
                  </a:moveTo>
                  <a:cubicBezTo>
                    <a:pt x="96322" y="127210"/>
                    <a:pt x="36757" y="127210"/>
                    <a:pt x="36757" y="82132"/>
                  </a:cubicBezTo>
                  <a:lnTo>
                    <a:pt x="36757" y="0"/>
                  </a:lnTo>
                  <a:lnTo>
                    <a:pt x="0" y="0"/>
                  </a:lnTo>
                  <a:lnTo>
                    <a:pt x="0" y="78298"/>
                  </a:lnTo>
                  <a:cubicBezTo>
                    <a:pt x="0" y="173820"/>
                    <a:pt x="133074" y="173820"/>
                    <a:pt x="133074" y="78298"/>
                  </a:cubicBezTo>
                  <a:lnTo>
                    <a:pt x="133074" y="0"/>
                  </a:lnTo>
                  <a:lnTo>
                    <a:pt x="96322" y="0"/>
                  </a:lnTo>
                  <a:lnTo>
                    <a:pt x="96322" y="82132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" name="Google Shape;70;p15"/>
            <p:cNvSpPr/>
            <p:nvPr/>
          </p:nvSpPr>
          <p:spPr>
            <a:xfrm>
              <a:off x="8486010" y="476257"/>
              <a:ext cx="133069" cy="149938"/>
            </a:xfrm>
            <a:custGeom>
              <a:avLst/>
              <a:gdLst/>
              <a:ahLst/>
              <a:cxnLst/>
              <a:rect l="l" t="t" r="r" b="b"/>
              <a:pathLst>
                <a:path w="133069" h="149938" extrusionOk="0">
                  <a:moveTo>
                    <a:pt x="0" y="71642"/>
                  </a:moveTo>
                  <a:lnTo>
                    <a:pt x="0" y="149939"/>
                  </a:lnTo>
                  <a:lnTo>
                    <a:pt x="36757" y="149939"/>
                  </a:lnTo>
                  <a:lnTo>
                    <a:pt x="36757" y="67808"/>
                  </a:lnTo>
                  <a:cubicBezTo>
                    <a:pt x="36757" y="22728"/>
                    <a:pt x="96312" y="22728"/>
                    <a:pt x="96312" y="67808"/>
                  </a:cubicBezTo>
                  <a:lnTo>
                    <a:pt x="96312" y="149939"/>
                  </a:lnTo>
                  <a:lnTo>
                    <a:pt x="133069" y="149939"/>
                  </a:lnTo>
                  <a:lnTo>
                    <a:pt x="133069" y="71642"/>
                  </a:lnTo>
                  <a:cubicBezTo>
                    <a:pt x="133069" y="-23881"/>
                    <a:pt x="0" y="-23881"/>
                    <a:pt x="0" y="7164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" name="Google Shape;71;p15"/>
            <p:cNvSpPr/>
            <p:nvPr/>
          </p:nvSpPr>
          <p:spPr>
            <a:xfrm>
              <a:off x="7492944" y="444016"/>
              <a:ext cx="257381" cy="218389"/>
            </a:xfrm>
            <a:custGeom>
              <a:avLst/>
              <a:gdLst/>
              <a:ahLst/>
              <a:cxnLst/>
              <a:rect l="l" t="t" r="r" b="b"/>
              <a:pathLst>
                <a:path w="257381" h="218389" extrusionOk="0">
                  <a:moveTo>
                    <a:pt x="153754" y="36191"/>
                  </a:moveTo>
                  <a:lnTo>
                    <a:pt x="133366" y="0"/>
                  </a:lnTo>
                  <a:lnTo>
                    <a:pt x="92565" y="0"/>
                  </a:lnTo>
                  <a:lnTo>
                    <a:pt x="112957" y="36191"/>
                  </a:lnTo>
                  <a:lnTo>
                    <a:pt x="71237" y="36191"/>
                  </a:lnTo>
                  <a:cubicBezTo>
                    <a:pt x="31897" y="36191"/>
                    <a:pt x="0" y="68871"/>
                    <a:pt x="0" y="109182"/>
                  </a:cubicBezTo>
                  <a:cubicBezTo>
                    <a:pt x="0" y="149497"/>
                    <a:pt x="31897" y="182182"/>
                    <a:pt x="71237" y="182182"/>
                  </a:cubicBezTo>
                  <a:lnTo>
                    <a:pt x="93419" y="182182"/>
                  </a:lnTo>
                  <a:lnTo>
                    <a:pt x="113819" y="218390"/>
                  </a:lnTo>
                  <a:lnTo>
                    <a:pt x="154616" y="218390"/>
                  </a:lnTo>
                  <a:lnTo>
                    <a:pt x="124011" y="164069"/>
                  </a:lnTo>
                  <a:lnTo>
                    <a:pt x="154596" y="109787"/>
                  </a:lnTo>
                  <a:lnTo>
                    <a:pt x="113799" y="109787"/>
                  </a:lnTo>
                  <a:lnTo>
                    <a:pt x="93406" y="145974"/>
                  </a:lnTo>
                  <a:lnTo>
                    <a:pt x="71237" y="145974"/>
                  </a:lnTo>
                  <a:cubicBezTo>
                    <a:pt x="51411" y="145974"/>
                    <a:pt x="35336" y="129501"/>
                    <a:pt x="35336" y="109182"/>
                  </a:cubicBezTo>
                  <a:cubicBezTo>
                    <a:pt x="35336" y="88867"/>
                    <a:pt x="51411" y="72394"/>
                    <a:pt x="71237" y="72394"/>
                  </a:cubicBezTo>
                  <a:lnTo>
                    <a:pt x="196184" y="72394"/>
                  </a:lnTo>
                  <a:lnTo>
                    <a:pt x="164919" y="127883"/>
                  </a:lnTo>
                  <a:lnTo>
                    <a:pt x="205720" y="127883"/>
                  </a:lnTo>
                  <a:lnTo>
                    <a:pt x="257382" y="36191"/>
                  </a:lnTo>
                  <a:lnTo>
                    <a:pt x="153754" y="36191"/>
                  </a:lnTo>
                  <a:close/>
                </a:path>
              </a:pathLst>
            </a:custGeom>
            <a:solidFill>
              <a:srgbClr val="FFCE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Логотип на белом фоне">
  <p:cSld name="Паттерн+фон 2">
    <p:bg>
      <p:bgPr>
        <a:solidFill>
          <a:srgbClr val="19BEFF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3555807" y="-3226965"/>
            <a:ext cx="42432554" cy="3014510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4" name="Google Shape;74;p16"/>
          <p:cNvGrpSpPr/>
          <p:nvPr/>
        </p:nvGrpSpPr>
        <p:grpSpPr>
          <a:xfrm>
            <a:off x="7492944" y="417513"/>
            <a:ext cx="1296987" cy="244892"/>
            <a:chOff x="7492944" y="417513"/>
            <a:chExt cx="1296987" cy="244892"/>
          </a:xfrm>
        </p:grpSpPr>
        <p:sp>
          <p:nvSpPr>
            <p:cNvPr id="75" name="Google Shape;75;p16"/>
            <p:cNvSpPr/>
            <p:nvPr/>
          </p:nvSpPr>
          <p:spPr>
            <a:xfrm>
              <a:off x="7814454" y="417513"/>
              <a:ext cx="87481" cy="208683"/>
            </a:xfrm>
            <a:custGeom>
              <a:avLst/>
              <a:gdLst/>
              <a:ahLst/>
              <a:cxnLst/>
              <a:rect l="l" t="t" r="r" b="b"/>
              <a:pathLst>
                <a:path w="87481" h="208683" extrusionOk="0">
                  <a:moveTo>
                    <a:pt x="20520" y="61229"/>
                  </a:moveTo>
                  <a:lnTo>
                    <a:pt x="20520" y="62693"/>
                  </a:lnTo>
                  <a:lnTo>
                    <a:pt x="0" y="62693"/>
                  </a:lnTo>
                  <a:lnTo>
                    <a:pt x="0" y="98896"/>
                  </a:lnTo>
                  <a:lnTo>
                    <a:pt x="20520" y="98896"/>
                  </a:lnTo>
                  <a:lnTo>
                    <a:pt x="20520" y="208683"/>
                  </a:lnTo>
                  <a:lnTo>
                    <a:pt x="57279" y="208683"/>
                  </a:lnTo>
                  <a:lnTo>
                    <a:pt x="57279" y="98896"/>
                  </a:lnTo>
                  <a:lnTo>
                    <a:pt x="87482" y="98896"/>
                  </a:lnTo>
                  <a:lnTo>
                    <a:pt x="87482" y="62693"/>
                  </a:lnTo>
                  <a:lnTo>
                    <a:pt x="57279" y="62693"/>
                  </a:lnTo>
                  <a:lnTo>
                    <a:pt x="57279" y="61229"/>
                  </a:lnTo>
                  <a:cubicBezTo>
                    <a:pt x="57279" y="43125"/>
                    <a:pt x="67250" y="34952"/>
                    <a:pt x="87482" y="36411"/>
                  </a:cubicBezTo>
                  <a:lnTo>
                    <a:pt x="87482" y="208"/>
                  </a:lnTo>
                  <a:cubicBezTo>
                    <a:pt x="43029" y="-2424"/>
                    <a:pt x="20520" y="20061"/>
                    <a:pt x="20520" y="6122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" name="Google Shape;76;p16"/>
            <p:cNvSpPr/>
            <p:nvPr/>
          </p:nvSpPr>
          <p:spPr>
            <a:xfrm>
              <a:off x="7905926" y="476113"/>
              <a:ext cx="152453" cy="154168"/>
            </a:xfrm>
            <a:custGeom>
              <a:avLst/>
              <a:gdLst/>
              <a:ahLst/>
              <a:cxnLst/>
              <a:rect l="l" t="t" r="r" b="b"/>
              <a:pathLst>
                <a:path w="152453" h="154168" extrusionOk="0">
                  <a:moveTo>
                    <a:pt x="104295" y="106865"/>
                  </a:moveTo>
                  <a:cubicBezTo>
                    <a:pt x="96888" y="114459"/>
                    <a:pt x="87481" y="118255"/>
                    <a:pt x="76083" y="118255"/>
                  </a:cubicBezTo>
                  <a:cubicBezTo>
                    <a:pt x="64684" y="118255"/>
                    <a:pt x="55280" y="114459"/>
                    <a:pt x="47870" y="106865"/>
                  </a:cubicBezTo>
                  <a:cubicBezTo>
                    <a:pt x="40464" y="98983"/>
                    <a:pt x="36759" y="89056"/>
                    <a:pt x="36759" y="77086"/>
                  </a:cubicBezTo>
                  <a:cubicBezTo>
                    <a:pt x="36759" y="65117"/>
                    <a:pt x="40464" y="55186"/>
                    <a:pt x="47870" y="47598"/>
                  </a:cubicBezTo>
                  <a:cubicBezTo>
                    <a:pt x="55280" y="39714"/>
                    <a:pt x="64684" y="35914"/>
                    <a:pt x="76083" y="35914"/>
                  </a:cubicBezTo>
                  <a:cubicBezTo>
                    <a:pt x="87481" y="35914"/>
                    <a:pt x="96888" y="39714"/>
                    <a:pt x="104295" y="47598"/>
                  </a:cubicBezTo>
                  <a:cubicBezTo>
                    <a:pt x="111990" y="55186"/>
                    <a:pt x="115691" y="65117"/>
                    <a:pt x="115691" y="77086"/>
                  </a:cubicBezTo>
                  <a:cubicBezTo>
                    <a:pt x="115691" y="89056"/>
                    <a:pt x="111990" y="98983"/>
                    <a:pt x="104295" y="106865"/>
                  </a:cubicBezTo>
                  <a:close/>
                  <a:moveTo>
                    <a:pt x="115691" y="21316"/>
                  </a:moveTo>
                  <a:cubicBezTo>
                    <a:pt x="104579" y="7009"/>
                    <a:pt x="89192" y="0"/>
                    <a:pt x="69243" y="0"/>
                  </a:cubicBezTo>
                  <a:cubicBezTo>
                    <a:pt x="50152" y="0"/>
                    <a:pt x="33912" y="7593"/>
                    <a:pt x="20232" y="22485"/>
                  </a:cubicBezTo>
                  <a:cubicBezTo>
                    <a:pt x="6839" y="37377"/>
                    <a:pt x="0" y="55480"/>
                    <a:pt x="0" y="77086"/>
                  </a:cubicBezTo>
                  <a:cubicBezTo>
                    <a:pt x="0" y="98693"/>
                    <a:pt x="6839" y="117087"/>
                    <a:pt x="20232" y="131978"/>
                  </a:cubicBezTo>
                  <a:cubicBezTo>
                    <a:pt x="33912" y="146870"/>
                    <a:pt x="50152" y="154169"/>
                    <a:pt x="69243" y="154169"/>
                  </a:cubicBezTo>
                  <a:cubicBezTo>
                    <a:pt x="89192" y="154169"/>
                    <a:pt x="104579" y="147160"/>
                    <a:pt x="115691" y="132857"/>
                  </a:cubicBezTo>
                  <a:lnTo>
                    <a:pt x="115691" y="150082"/>
                  </a:lnTo>
                  <a:lnTo>
                    <a:pt x="152453" y="150082"/>
                  </a:lnTo>
                  <a:lnTo>
                    <a:pt x="152453" y="4091"/>
                  </a:lnTo>
                  <a:lnTo>
                    <a:pt x="115691" y="4091"/>
                  </a:lnTo>
                  <a:lnTo>
                    <a:pt x="115691" y="21316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" name="Google Shape;77;p16"/>
            <p:cNvSpPr/>
            <p:nvPr/>
          </p:nvSpPr>
          <p:spPr>
            <a:xfrm>
              <a:off x="8080898" y="476113"/>
              <a:ext cx="117116" cy="154168"/>
            </a:xfrm>
            <a:custGeom>
              <a:avLst/>
              <a:gdLst/>
              <a:ahLst/>
              <a:cxnLst/>
              <a:rect l="l" t="t" r="r" b="b"/>
              <a:pathLst>
                <a:path w="117116" h="154168" extrusionOk="0">
                  <a:moveTo>
                    <a:pt x="69530" y="61610"/>
                  </a:moveTo>
                  <a:cubicBezTo>
                    <a:pt x="54996" y="57814"/>
                    <a:pt x="43600" y="53433"/>
                    <a:pt x="43600" y="45550"/>
                  </a:cubicBezTo>
                  <a:cubicBezTo>
                    <a:pt x="43600" y="38251"/>
                    <a:pt x="50717" y="33581"/>
                    <a:pt x="60123" y="33581"/>
                  </a:cubicBezTo>
                  <a:cubicBezTo>
                    <a:pt x="70672" y="33581"/>
                    <a:pt x="78367" y="38541"/>
                    <a:pt x="82921" y="48472"/>
                  </a:cubicBezTo>
                  <a:lnTo>
                    <a:pt x="114267" y="30952"/>
                  </a:lnTo>
                  <a:cubicBezTo>
                    <a:pt x="103155" y="11100"/>
                    <a:pt x="83205" y="0"/>
                    <a:pt x="60123" y="0"/>
                  </a:cubicBezTo>
                  <a:cubicBezTo>
                    <a:pt x="44737" y="0"/>
                    <a:pt x="31915" y="4091"/>
                    <a:pt x="21376" y="12554"/>
                  </a:cubicBezTo>
                  <a:cubicBezTo>
                    <a:pt x="11112" y="20732"/>
                    <a:pt x="5990" y="32121"/>
                    <a:pt x="5990" y="46424"/>
                  </a:cubicBezTo>
                  <a:cubicBezTo>
                    <a:pt x="5990" y="76792"/>
                    <a:pt x="32483" y="85844"/>
                    <a:pt x="53570" y="91394"/>
                  </a:cubicBezTo>
                  <a:cubicBezTo>
                    <a:pt x="68108" y="95190"/>
                    <a:pt x="79500" y="99567"/>
                    <a:pt x="79500" y="107450"/>
                  </a:cubicBezTo>
                  <a:cubicBezTo>
                    <a:pt x="79500" y="115922"/>
                    <a:pt x="72946" y="120004"/>
                    <a:pt x="59839" y="120004"/>
                  </a:cubicBezTo>
                  <a:cubicBezTo>
                    <a:pt x="45306" y="120004"/>
                    <a:pt x="36184" y="113584"/>
                    <a:pt x="31915" y="101030"/>
                  </a:cubicBezTo>
                  <a:lnTo>
                    <a:pt x="0" y="119424"/>
                  </a:lnTo>
                  <a:cubicBezTo>
                    <a:pt x="10538" y="142489"/>
                    <a:pt x="30493" y="154169"/>
                    <a:pt x="59839" y="154169"/>
                  </a:cubicBezTo>
                  <a:cubicBezTo>
                    <a:pt x="76088" y="154169"/>
                    <a:pt x="89759" y="150082"/>
                    <a:pt x="100591" y="142199"/>
                  </a:cubicBezTo>
                  <a:cubicBezTo>
                    <a:pt x="111703" y="134022"/>
                    <a:pt x="117115" y="122342"/>
                    <a:pt x="117115" y="107450"/>
                  </a:cubicBezTo>
                  <a:cubicBezTo>
                    <a:pt x="117399" y="76208"/>
                    <a:pt x="90332" y="65992"/>
                    <a:pt x="69530" y="6161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" name="Google Shape;78;p16"/>
            <p:cNvSpPr/>
            <p:nvPr/>
          </p:nvSpPr>
          <p:spPr>
            <a:xfrm>
              <a:off x="8207926" y="439325"/>
              <a:ext cx="93748" cy="188091"/>
            </a:xfrm>
            <a:custGeom>
              <a:avLst/>
              <a:gdLst/>
              <a:ahLst/>
              <a:cxnLst/>
              <a:rect l="l" t="t" r="r" b="b"/>
              <a:pathLst>
                <a:path w="93748" h="188091" extrusionOk="0">
                  <a:moveTo>
                    <a:pt x="61550" y="0"/>
                  </a:moveTo>
                  <a:lnTo>
                    <a:pt x="24787" y="11385"/>
                  </a:lnTo>
                  <a:lnTo>
                    <a:pt x="24787" y="40879"/>
                  </a:lnTo>
                  <a:lnTo>
                    <a:pt x="0" y="40879"/>
                  </a:lnTo>
                  <a:lnTo>
                    <a:pt x="0" y="77082"/>
                  </a:lnTo>
                  <a:lnTo>
                    <a:pt x="24787" y="77082"/>
                  </a:lnTo>
                  <a:lnTo>
                    <a:pt x="24787" y="137818"/>
                  </a:lnTo>
                  <a:cubicBezTo>
                    <a:pt x="24787" y="177817"/>
                    <a:pt x="43316" y="192710"/>
                    <a:pt x="93749" y="186869"/>
                  </a:cubicBezTo>
                  <a:lnTo>
                    <a:pt x="93749" y="152710"/>
                  </a:lnTo>
                  <a:cubicBezTo>
                    <a:pt x="72667" y="153874"/>
                    <a:pt x="61550" y="153584"/>
                    <a:pt x="61550" y="137818"/>
                  </a:cubicBezTo>
                  <a:lnTo>
                    <a:pt x="61550" y="77082"/>
                  </a:lnTo>
                  <a:lnTo>
                    <a:pt x="93749" y="77082"/>
                  </a:lnTo>
                  <a:lnTo>
                    <a:pt x="93749" y="40879"/>
                  </a:lnTo>
                  <a:lnTo>
                    <a:pt x="61550" y="40879"/>
                  </a:lnTo>
                  <a:lnTo>
                    <a:pt x="6155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" name="Google Shape;79;p16"/>
            <p:cNvSpPr/>
            <p:nvPr/>
          </p:nvSpPr>
          <p:spPr>
            <a:xfrm>
              <a:off x="8637486" y="476113"/>
              <a:ext cx="152445" cy="154168"/>
            </a:xfrm>
            <a:custGeom>
              <a:avLst/>
              <a:gdLst/>
              <a:ahLst/>
              <a:cxnLst/>
              <a:rect l="l" t="t" r="r" b="b"/>
              <a:pathLst>
                <a:path w="152445" h="154168" extrusionOk="0">
                  <a:moveTo>
                    <a:pt x="104287" y="106865"/>
                  </a:moveTo>
                  <a:cubicBezTo>
                    <a:pt x="96881" y="114459"/>
                    <a:pt x="87474" y="118255"/>
                    <a:pt x="76078" y="118255"/>
                  </a:cubicBezTo>
                  <a:cubicBezTo>
                    <a:pt x="64682" y="118255"/>
                    <a:pt x="55276" y="114459"/>
                    <a:pt x="47869" y="106865"/>
                  </a:cubicBezTo>
                  <a:cubicBezTo>
                    <a:pt x="40463" y="98983"/>
                    <a:pt x="36752" y="89056"/>
                    <a:pt x="36752" y="77086"/>
                  </a:cubicBezTo>
                  <a:cubicBezTo>
                    <a:pt x="36752" y="65117"/>
                    <a:pt x="40463" y="55186"/>
                    <a:pt x="47869" y="47598"/>
                  </a:cubicBezTo>
                  <a:cubicBezTo>
                    <a:pt x="55276" y="39714"/>
                    <a:pt x="64682" y="35914"/>
                    <a:pt x="76078" y="35914"/>
                  </a:cubicBezTo>
                  <a:cubicBezTo>
                    <a:pt x="87474" y="35914"/>
                    <a:pt x="96881" y="39714"/>
                    <a:pt x="104287" y="47598"/>
                  </a:cubicBezTo>
                  <a:cubicBezTo>
                    <a:pt x="111983" y="55186"/>
                    <a:pt x="115688" y="65117"/>
                    <a:pt x="115688" y="77086"/>
                  </a:cubicBezTo>
                  <a:cubicBezTo>
                    <a:pt x="115688" y="89056"/>
                    <a:pt x="111983" y="98983"/>
                    <a:pt x="104287" y="106865"/>
                  </a:cubicBezTo>
                  <a:close/>
                  <a:moveTo>
                    <a:pt x="115688" y="4091"/>
                  </a:moveTo>
                  <a:lnTo>
                    <a:pt x="115688" y="21316"/>
                  </a:lnTo>
                  <a:cubicBezTo>
                    <a:pt x="104571" y="7009"/>
                    <a:pt x="89185" y="0"/>
                    <a:pt x="69235" y="0"/>
                  </a:cubicBezTo>
                  <a:cubicBezTo>
                    <a:pt x="50149" y="0"/>
                    <a:pt x="33904" y="7593"/>
                    <a:pt x="20229" y="22485"/>
                  </a:cubicBezTo>
                  <a:cubicBezTo>
                    <a:pt x="6838" y="37377"/>
                    <a:pt x="0" y="55480"/>
                    <a:pt x="0" y="77086"/>
                  </a:cubicBezTo>
                  <a:cubicBezTo>
                    <a:pt x="0" y="98693"/>
                    <a:pt x="6838" y="117087"/>
                    <a:pt x="20229" y="131978"/>
                  </a:cubicBezTo>
                  <a:cubicBezTo>
                    <a:pt x="33904" y="146870"/>
                    <a:pt x="50149" y="154169"/>
                    <a:pt x="69235" y="154169"/>
                  </a:cubicBezTo>
                  <a:cubicBezTo>
                    <a:pt x="89185" y="154169"/>
                    <a:pt x="104571" y="147160"/>
                    <a:pt x="115688" y="132857"/>
                  </a:cubicBezTo>
                  <a:lnTo>
                    <a:pt x="115688" y="150082"/>
                  </a:lnTo>
                  <a:lnTo>
                    <a:pt x="152446" y="150082"/>
                  </a:lnTo>
                  <a:lnTo>
                    <a:pt x="152446" y="4091"/>
                  </a:lnTo>
                  <a:lnTo>
                    <a:pt x="115688" y="409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" name="Google Shape;80;p16"/>
            <p:cNvSpPr/>
            <p:nvPr/>
          </p:nvSpPr>
          <p:spPr>
            <a:xfrm>
              <a:off x="8327595" y="480205"/>
              <a:ext cx="133074" cy="149939"/>
            </a:xfrm>
            <a:custGeom>
              <a:avLst/>
              <a:gdLst/>
              <a:ahLst/>
              <a:cxnLst/>
              <a:rect l="l" t="t" r="r" b="b"/>
              <a:pathLst>
                <a:path w="133074" h="149939" extrusionOk="0">
                  <a:moveTo>
                    <a:pt x="96322" y="82132"/>
                  </a:moveTo>
                  <a:cubicBezTo>
                    <a:pt x="96322" y="127210"/>
                    <a:pt x="36757" y="127210"/>
                    <a:pt x="36757" y="82132"/>
                  </a:cubicBezTo>
                  <a:lnTo>
                    <a:pt x="36757" y="0"/>
                  </a:lnTo>
                  <a:lnTo>
                    <a:pt x="0" y="0"/>
                  </a:lnTo>
                  <a:lnTo>
                    <a:pt x="0" y="78298"/>
                  </a:lnTo>
                  <a:cubicBezTo>
                    <a:pt x="0" y="173820"/>
                    <a:pt x="133074" y="173820"/>
                    <a:pt x="133074" y="78298"/>
                  </a:cubicBezTo>
                  <a:lnTo>
                    <a:pt x="133074" y="0"/>
                  </a:lnTo>
                  <a:lnTo>
                    <a:pt x="96322" y="0"/>
                  </a:lnTo>
                  <a:lnTo>
                    <a:pt x="96322" y="82132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" name="Google Shape;81;p16"/>
            <p:cNvSpPr/>
            <p:nvPr/>
          </p:nvSpPr>
          <p:spPr>
            <a:xfrm>
              <a:off x="8486010" y="476257"/>
              <a:ext cx="133069" cy="149938"/>
            </a:xfrm>
            <a:custGeom>
              <a:avLst/>
              <a:gdLst/>
              <a:ahLst/>
              <a:cxnLst/>
              <a:rect l="l" t="t" r="r" b="b"/>
              <a:pathLst>
                <a:path w="133069" h="149938" extrusionOk="0">
                  <a:moveTo>
                    <a:pt x="0" y="71642"/>
                  </a:moveTo>
                  <a:lnTo>
                    <a:pt x="0" y="149939"/>
                  </a:lnTo>
                  <a:lnTo>
                    <a:pt x="36757" y="149939"/>
                  </a:lnTo>
                  <a:lnTo>
                    <a:pt x="36757" y="67808"/>
                  </a:lnTo>
                  <a:cubicBezTo>
                    <a:pt x="36757" y="22728"/>
                    <a:pt x="96312" y="22728"/>
                    <a:pt x="96312" y="67808"/>
                  </a:cubicBezTo>
                  <a:lnTo>
                    <a:pt x="96312" y="149939"/>
                  </a:lnTo>
                  <a:lnTo>
                    <a:pt x="133069" y="149939"/>
                  </a:lnTo>
                  <a:lnTo>
                    <a:pt x="133069" y="71642"/>
                  </a:lnTo>
                  <a:cubicBezTo>
                    <a:pt x="133069" y="-23881"/>
                    <a:pt x="0" y="-23881"/>
                    <a:pt x="0" y="7164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" name="Google Shape;82;p16"/>
            <p:cNvSpPr/>
            <p:nvPr/>
          </p:nvSpPr>
          <p:spPr>
            <a:xfrm>
              <a:off x="7492944" y="444016"/>
              <a:ext cx="257381" cy="218389"/>
            </a:xfrm>
            <a:custGeom>
              <a:avLst/>
              <a:gdLst/>
              <a:ahLst/>
              <a:cxnLst/>
              <a:rect l="l" t="t" r="r" b="b"/>
              <a:pathLst>
                <a:path w="257381" h="218389" extrusionOk="0">
                  <a:moveTo>
                    <a:pt x="153754" y="36191"/>
                  </a:moveTo>
                  <a:lnTo>
                    <a:pt x="133366" y="0"/>
                  </a:lnTo>
                  <a:lnTo>
                    <a:pt x="92565" y="0"/>
                  </a:lnTo>
                  <a:lnTo>
                    <a:pt x="112957" y="36191"/>
                  </a:lnTo>
                  <a:lnTo>
                    <a:pt x="71237" y="36191"/>
                  </a:lnTo>
                  <a:cubicBezTo>
                    <a:pt x="31897" y="36191"/>
                    <a:pt x="0" y="68871"/>
                    <a:pt x="0" y="109182"/>
                  </a:cubicBezTo>
                  <a:cubicBezTo>
                    <a:pt x="0" y="149497"/>
                    <a:pt x="31897" y="182182"/>
                    <a:pt x="71237" y="182182"/>
                  </a:cubicBezTo>
                  <a:lnTo>
                    <a:pt x="93419" y="182182"/>
                  </a:lnTo>
                  <a:lnTo>
                    <a:pt x="113819" y="218390"/>
                  </a:lnTo>
                  <a:lnTo>
                    <a:pt x="154616" y="218390"/>
                  </a:lnTo>
                  <a:lnTo>
                    <a:pt x="124011" y="164069"/>
                  </a:lnTo>
                  <a:lnTo>
                    <a:pt x="154596" y="109787"/>
                  </a:lnTo>
                  <a:lnTo>
                    <a:pt x="113799" y="109787"/>
                  </a:lnTo>
                  <a:lnTo>
                    <a:pt x="93406" y="145974"/>
                  </a:lnTo>
                  <a:lnTo>
                    <a:pt x="71237" y="145974"/>
                  </a:lnTo>
                  <a:cubicBezTo>
                    <a:pt x="51411" y="145974"/>
                    <a:pt x="35336" y="129501"/>
                    <a:pt x="35336" y="109182"/>
                  </a:cubicBezTo>
                  <a:cubicBezTo>
                    <a:pt x="35336" y="88867"/>
                    <a:pt x="51411" y="72394"/>
                    <a:pt x="71237" y="72394"/>
                  </a:cubicBezTo>
                  <a:lnTo>
                    <a:pt x="196184" y="72394"/>
                  </a:lnTo>
                  <a:lnTo>
                    <a:pt x="164919" y="127883"/>
                  </a:lnTo>
                  <a:lnTo>
                    <a:pt x="205720" y="127883"/>
                  </a:lnTo>
                  <a:lnTo>
                    <a:pt x="257382" y="36191"/>
                  </a:lnTo>
                  <a:lnTo>
                    <a:pt x="153754" y="36191"/>
                  </a:lnTo>
                  <a:close/>
                </a:path>
              </a:pathLst>
            </a:custGeom>
            <a:solidFill>
              <a:srgbClr val="FFCE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Логотип на белом фоне" type="secHead">
  <p:cSld name="SECTION_HEADER">
    <p:bg>
      <p:bgPr>
        <a:solidFill>
          <a:srgbClr val="19BEFF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17"/>
          <p:cNvGrpSpPr/>
          <p:nvPr/>
        </p:nvGrpSpPr>
        <p:grpSpPr>
          <a:xfrm>
            <a:off x="-511616" y="-600429"/>
            <a:ext cx="10344126" cy="6476480"/>
            <a:chOff x="-511616" y="-600429"/>
            <a:chExt cx="10344126" cy="6476480"/>
          </a:xfrm>
        </p:grpSpPr>
        <p:pic>
          <p:nvPicPr>
            <p:cNvPr id="85" name="Google Shape;85;p17"/>
            <p:cNvPicPr preferRelativeResize="0"/>
            <p:nvPr/>
          </p:nvPicPr>
          <p:blipFill rotWithShape="1">
            <a:blip r:embed="rId2">
              <a:alphaModFix amt="74000"/>
            </a:blip>
            <a:srcRect/>
            <a:stretch/>
          </p:blipFill>
          <p:spPr>
            <a:xfrm>
              <a:off x="-228019" y="2403667"/>
              <a:ext cx="10060529" cy="347238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6" name="Google Shape;86;p17"/>
            <p:cNvSpPr/>
            <p:nvPr/>
          </p:nvSpPr>
          <p:spPr>
            <a:xfrm>
              <a:off x="1193293" y="61959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87;p17"/>
            <p:cNvSpPr/>
            <p:nvPr/>
          </p:nvSpPr>
          <p:spPr>
            <a:xfrm>
              <a:off x="4470160" y="61959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" name="Google Shape;88;p17"/>
            <p:cNvSpPr/>
            <p:nvPr/>
          </p:nvSpPr>
          <p:spPr>
            <a:xfrm>
              <a:off x="2970152" y="212116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" name="Google Shape;89;p17"/>
            <p:cNvSpPr/>
            <p:nvPr/>
          </p:nvSpPr>
          <p:spPr>
            <a:xfrm>
              <a:off x="-295765" y="212116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6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6"/>
                  </a:lnTo>
                  <a:lnTo>
                    <a:pt x="122516" y="62206"/>
                  </a:lnTo>
                  <a:cubicBezTo>
                    <a:pt x="54857" y="62206"/>
                    <a:pt x="0" y="118389"/>
                    <a:pt x="0" y="187681"/>
                  </a:cubicBezTo>
                  <a:cubicBezTo>
                    <a:pt x="0" y="256972"/>
                    <a:pt x="54857" y="313156"/>
                    <a:pt x="122516" y="313156"/>
                  </a:cubicBezTo>
                  <a:lnTo>
                    <a:pt x="160663" y="313156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14"/>
                  </a:lnTo>
                  <a:lnTo>
                    <a:pt x="265877" y="188713"/>
                  </a:lnTo>
                  <a:lnTo>
                    <a:pt x="195714" y="188713"/>
                  </a:lnTo>
                  <a:lnTo>
                    <a:pt x="160643" y="250919"/>
                  </a:lnTo>
                  <a:lnTo>
                    <a:pt x="122516" y="250919"/>
                  </a:lnTo>
                  <a:cubicBezTo>
                    <a:pt x="88418" y="250919"/>
                    <a:pt x="60771" y="222608"/>
                    <a:pt x="60771" y="187681"/>
                  </a:cubicBezTo>
                  <a:cubicBezTo>
                    <a:pt x="60771" y="152754"/>
                    <a:pt x="88418" y="124443"/>
                    <a:pt x="122516" y="124443"/>
                  </a:cubicBezTo>
                  <a:lnTo>
                    <a:pt x="337402" y="124443"/>
                  </a:lnTo>
                  <a:lnTo>
                    <a:pt x="283631" y="219824"/>
                  </a:lnTo>
                  <a:lnTo>
                    <a:pt x="353802" y="219824"/>
                  </a:lnTo>
                  <a:lnTo>
                    <a:pt x="442651" y="62206"/>
                  </a:lnTo>
                  <a:lnTo>
                    <a:pt x="264430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" name="Google Shape;90;p17"/>
            <p:cNvSpPr/>
            <p:nvPr/>
          </p:nvSpPr>
          <p:spPr>
            <a:xfrm>
              <a:off x="-439665" y="61959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9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9"/>
                  </a:lnTo>
                  <a:lnTo>
                    <a:pt x="122516" y="62209"/>
                  </a:lnTo>
                  <a:cubicBezTo>
                    <a:pt x="54858" y="62209"/>
                    <a:pt x="0" y="118383"/>
                    <a:pt x="0" y="187675"/>
                  </a:cubicBezTo>
                  <a:cubicBezTo>
                    <a:pt x="0" y="256974"/>
                    <a:pt x="54858" y="313154"/>
                    <a:pt x="122516" y="313154"/>
                  </a:cubicBezTo>
                  <a:lnTo>
                    <a:pt x="160663" y="313154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22"/>
                  </a:lnTo>
                  <a:lnTo>
                    <a:pt x="265877" y="188715"/>
                  </a:lnTo>
                  <a:lnTo>
                    <a:pt x="195714" y="188715"/>
                  </a:lnTo>
                  <a:lnTo>
                    <a:pt x="160643" y="250917"/>
                  </a:lnTo>
                  <a:lnTo>
                    <a:pt x="122516" y="250917"/>
                  </a:lnTo>
                  <a:cubicBezTo>
                    <a:pt x="88418" y="250917"/>
                    <a:pt x="60771" y="222602"/>
                    <a:pt x="60771" y="187675"/>
                  </a:cubicBezTo>
                  <a:cubicBezTo>
                    <a:pt x="60771" y="152755"/>
                    <a:pt x="88418" y="124440"/>
                    <a:pt x="122516" y="124440"/>
                  </a:cubicBezTo>
                  <a:lnTo>
                    <a:pt x="337402" y="124440"/>
                  </a:lnTo>
                  <a:lnTo>
                    <a:pt x="283631" y="219819"/>
                  </a:lnTo>
                  <a:lnTo>
                    <a:pt x="353802" y="219819"/>
                  </a:lnTo>
                  <a:lnTo>
                    <a:pt x="442651" y="62209"/>
                  </a:lnTo>
                  <a:lnTo>
                    <a:pt x="264430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Google Shape;91;p17"/>
            <p:cNvSpPr/>
            <p:nvPr/>
          </p:nvSpPr>
          <p:spPr>
            <a:xfrm>
              <a:off x="6247019" y="212116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" name="Google Shape;92;p17"/>
            <p:cNvSpPr/>
            <p:nvPr/>
          </p:nvSpPr>
          <p:spPr>
            <a:xfrm>
              <a:off x="2826252" y="61959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" name="Google Shape;93;p17"/>
            <p:cNvSpPr/>
            <p:nvPr/>
          </p:nvSpPr>
          <p:spPr>
            <a:xfrm>
              <a:off x="6103119" y="61959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" name="Google Shape;94;p17"/>
            <p:cNvSpPr/>
            <p:nvPr/>
          </p:nvSpPr>
          <p:spPr>
            <a:xfrm>
              <a:off x="4603111" y="212116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" name="Google Shape;95;p17"/>
            <p:cNvSpPr/>
            <p:nvPr/>
          </p:nvSpPr>
          <p:spPr>
            <a:xfrm>
              <a:off x="1337193" y="212116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" name="Google Shape;96;p17"/>
            <p:cNvSpPr/>
            <p:nvPr/>
          </p:nvSpPr>
          <p:spPr>
            <a:xfrm>
              <a:off x="7879978" y="212116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" name="Google Shape;97;p17"/>
            <p:cNvSpPr/>
            <p:nvPr/>
          </p:nvSpPr>
          <p:spPr>
            <a:xfrm>
              <a:off x="7736078" y="61959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" name="Google Shape;98;p17"/>
            <p:cNvSpPr/>
            <p:nvPr/>
          </p:nvSpPr>
          <p:spPr>
            <a:xfrm>
              <a:off x="2001952" y="431901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" name="Google Shape;99;p17"/>
            <p:cNvSpPr/>
            <p:nvPr/>
          </p:nvSpPr>
          <p:spPr>
            <a:xfrm>
              <a:off x="5278819" y="431901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" name="Google Shape;100;p17"/>
            <p:cNvSpPr/>
            <p:nvPr/>
          </p:nvSpPr>
          <p:spPr>
            <a:xfrm>
              <a:off x="3778811" y="193347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" name="Google Shape;101;p17"/>
            <p:cNvSpPr/>
            <p:nvPr/>
          </p:nvSpPr>
          <p:spPr>
            <a:xfrm>
              <a:off x="512893" y="193347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6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6"/>
                  </a:lnTo>
                  <a:lnTo>
                    <a:pt x="122516" y="62206"/>
                  </a:lnTo>
                  <a:cubicBezTo>
                    <a:pt x="54857" y="62206"/>
                    <a:pt x="0" y="118389"/>
                    <a:pt x="0" y="187681"/>
                  </a:cubicBezTo>
                  <a:cubicBezTo>
                    <a:pt x="0" y="256972"/>
                    <a:pt x="54857" y="313156"/>
                    <a:pt x="122516" y="313156"/>
                  </a:cubicBezTo>
                  <a:lnTo>
                    <a:pt x="160663" y="313156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14"/>
                  </a:lnTo>
                  <a:lnTo>
                    <a:pt x="265877" y="188713"/>
                  </a:lnTo>
                  <a:lnTo>
                    <a:pt x="195714" y="188713"/>
                  </a:lnTo>
                  <a:lnTo>
                    <a:pt x="160643" y="250919"/>
                  </a:lnTo>
                  <a:lnTo>
                    <a:pt x="122516" y="250919"/>
                  </a:lnTo>
                  <a:cubicBezTo>
                    <a:pt x="88418" y="250919"/>
                    <a:pt x="60771" y="222608"/>
                    <a:pt x="60771" y="187681"/>
                  </a:cubicBezTo>
                  <a:cubicBezTo>
                    <a:pt x="60771" y="152754"/>
                    <a:pt x="88418" y="124443"/>
                    <a:pt x="122516" y="124443"/>
                  </a:cubicBezTo>
                  <a:lnTo>
                    <a:pt x="337402" y="124443"/>
                  </a:lnTo>
                  <a:lnTo>
                    <a:pt x="283631" y="219824"/>
                  </a:lnTo>
                  <a:lnTo>
                    <a:pt x="353802" y="219824"/>
                  </a:lnTo>
                  <a:lnTo>
                    <a:pt x="442651" y="62206"/>
                  </a:lnTo>
                  <a:lnTo>
                    <a:pt x="264430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02;p17"/>
            <p:cNvSpPr/>
            <p:nvPr/>
          </p:nvSpPr>
          <p:spPr>
            <a:xfrm>
              <a:off x="368993" y="431901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9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9"/>
                  </a:lnTo>
                  <a:lnTo>
                    <a:pt x="122516" y="62209"/>
                  </a:lnTo>
                  <a:cubicBezTo>
                    <a:pt x="54857" y="62209"/>
                    <a:pt x="0" y="118383"/>
                    <a:pt x="0" y="187675"/>
                  </a:cubicBezTo>
                  <a:cubicBezTo>
                    <a:pt x="0" y="256974"/>
                    <a:pt x="54857" y="313154"/>
                    <a:pt x="122516" y="313154"/>
                  </a:cubicBezTo>
                  <a:lnTo>
                    <a:pt x="160663" y="313154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22"/>
                  </a:lnTo>
                  <a:lnTo>
                    <a:pt x="265877" y="188715"/>
                  </a:lnTo>
                  <a:lnTo>
                    <a:pt x="195714" y="188715"/>
                  </a:lnTo>
                  <a:lnTo>
                    <a:pt x="160643" y="250917"/>
                  </a:lnTo>
                  <a:lnTo>
                    <a:pt x="122516" y="250917"/>
                  </a:lnTo>
                  <a:cubicBezTo>
                    <a:pt x="88418" y="250917"/>
                    <a:pt x="60771" y="222602"/>
                    <a:pt x="60771" y="187675"/>
                  </a:cubicBezTo>
                  <a:cubicBezTo>
                    <a:pt x="60771" y="152755"/>
                    <a:pt x="88418" y="124440"/>
                    <a:pt x="122516" y="124440"/>
                  </a:cubicBezTo>
                  <a:lnTo>
                    <a:pt x="337402" y="124440"/>
                  </a:lnTo>
                  <a:lnTo>
                    <a:pt x="283631" y="219819"/>
                  </a:lnTo>
                  <a:lnTo>
                    <a:pt x="353802" y="219819"/>
                  </a:lnTo>
                  <a:lnTo>
                    <a:pt x="442651" y="62209"/>
                  </a:lnTo>
                  <a:lnTo>
                    <a:pt x="264430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Google Shape;103;p17"/>
            <p:cNvSpPr/>
            <p:nvPr/>
          </p:nvSpPr>
          <p:spPr>
            <a:xfrm>
              <a:off x="7055678" y="193347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" name="Google Shape;104;p17"/>
            <p:cNvSpPr/>
            <p:nvPr/>
          </p:nvSpPr>
          <p:spPr>
            <a:xfrm>
              <a:off x="3634911" y="431901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" name="Google Shape;105;p17"/>
            <p:cNvSpPr/>
            <p:nvPr/>
          </p:nvSpPr>
          <p:spPr>
            <a:xfrm>
              <a:off x="6911778" y="431901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" name="Google Shape;106;p17"/>
            <p:cNvSpPr/>
            <p:nvPr/>
          </p:nvSpPr>
          <p:spPr>
            <a:xfrm>
              <a:off x="5411770" y="193347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" name="Google Shape;107;p17"/>
            <p:cNvSpPr/>
            <p:nvPr/>
          </p:nvSpPr>
          <p:spPr>
            <a:xfrm>
              <a:off x="2145852" y="193347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" name="Google Shape;108;p17"/>
            <p:cNvSpPr/>
            <p:nvPr/>
          </p:nvSpPr>
          <p:spPr>
            <a:xfrm>
              <a:off x="8688637" y="193347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" name="Google Shape;109;p17"/>
            <p:cNvSpPr/>
            <p:nvPr/>
          </p:nvSpPr>
          <p:spPr>
            <a:xfrm>
              <a:off x="8544737" y="431901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Google Shape;110;p17"/>
            <p:cNvSpPr/>
            <p:nvPr/>
          </p:nvSpPr>
          <p:spPr>
            <a:xfrm>
              <a:off x="1574942" y="338053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" name="Google Shape;111;p17"/>
            <p:cNvSpPr/>
            <p:nvPr/>
          </p:nvSpPr>
          <p:spPr>
            <a:xfrm>
              <a:off x="4851809" y="338053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p17"/>
            <p:cNvSpPr/>
            <p:nvPr/>
          </p:nvSpPr>
          <p:spPr>
            <a:xfrm>
              <a:off x="3351802" y="183962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p17"/>
            <p:cNvSpPr/>
            <p:nvPr/>
          </p:nvSpPr>
          <p:spPr>
            <a:xfrm>
              <a:off x="85884" y="183962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6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6"/>
                  </a:lnTo>
                  <a:lnTo>
                    <a:pt x="122516" y="62206"/>
                  </a:lnTo>
                  <a:cubicBezTo>
                    <a:pt x="54857" y="62206"/>
                    <a:pt x="0" y="118389"/>
                    <a:pt x="0" y="187681"/>
                  </a:cubicBezTo>
                  <a:cubicBezTo>
                    <a:pt x="0" y="256972"/>
                    <a:pt x="54857" y="313156"/>
                    <a:pt x="122516" y="313156"/>
                  </a:cubicBezTo>
                  <a:lnTo>
                    <a:pt x="160663" y="313156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14"/>
                  </a:lnTo>
                  <a:lnTo>
                    <a:pt x="265877" y="188713"/>
                  </a:lnTo>
                  <a:lnTo>
                    <a:pt x="195714" y="188713"/>
                  </a:lnTo>
                  <a:lnTo>
                    <a:pt x="160643" y="250919"/>
                  </a:lnTo>
                  <a:lnTo>
                    <a:pt x="122516" y="250919"/>
                  </a:lnTo>
                  <a:cubicBezTo>
                    <a:pt x="88418" y="250919"/>
                    <a:pt x="60771" y="222608"/>
                    <a:pt x="60771" y="187681"/>
                  </a:cubicBezTo>
                  <a:cubicBezTo>
                    <a:pt x="60771" y="152754"/>
                    <a:pt x="88418" y="124443"/>
                    <a:pt x="122516" y="124443"/>
                  </a:cubicBezTo>
                  <a:lnTo>
                    <a:pt x="337402" y="124443"/>
                  </a:lnTo>
                  <a:lnTo>
                    <a:pt x="283631" y="219824"/>
                  </a:lnTo>
                  <a:lnTo>
                    <a:pt x="353802" y="219824"/>
                  </a:lnTo>
                  <a:lnTo>
                    <a:pt x="442651" y="62206"/>
                  </a:lnTo>
                  <a:lnTo>
                    <a:pt x="264430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p17"/>
            <p:cNvSpPr/>
            <p:nvPr/>
          </p:nvSpPr>
          <p:spPr>
            <a:xfrm>
              <a:off x="-58016" y="338053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9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9"/>
                  </a:lnTo>
                  <a:lnTo>
                    <a:pt x="122516" y="62209"/>
                  </a:lnTo>
                  <a:cubicBezTo>
                    <a:pt x="54857" y="62209"/>
                    <a:pt x="0" y="118383"/>
                    <a:pt x="0" y="187675"/>
                  </a:cubicBezTo>
                  <a:cubicBezTo>
                    <a:pt x="0" y="256974"/>
                    <a:pt x="54857" y="313154"/>
                    <a:pt x="122516" y="313154"/>
                  </a:cubicBezTo>
                  <a:lnTo>
                    <a:pt x="160663" y="313154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22"/>
                  </a:lnTo>
                  <a:lnTo>
                    <a:pt x="265877" y="188715"/>
                  </a:lnTo>
                  <a:lnTo>
                    <a:pt x="195714" y="188715"/>
                  </a:lnTo>
                  <a:lnTo>
                    <a:pt x="160643" y="250917"/>
                  </a:lnTo>
                  <a:lnTo>
                    <a:pt x="122516" y="250917"/>
                  </a:lnTo>
                  <a:cubicBezTo>
                    <a:pt x="88418" y="250917"/>
                    <a:pt x="60771" y="222602"/>
                    <a:pt x="60771" y="187675"/>
                  </a:cubicBezTo>
                  <a:cubicBezTo>
                    <a:pt x="60771" y="152755"/>
                    <a:pt x="88418" y="124440"/>
                    <a:pt x="122516" y="124440"/>
                  </a:cubicBezTo>
                  <a:lnTo>
                    <a:pt x="337402" y="124440"/>
                  </a:lnTo>
                  <a:lnTo>
                    <a:pt x="283631" y="219819"/>
                  </a:lnTo>
                  <a:lnTo>
                    <a:pt x="353802" y="219819"/>
                  </a:lnTo>
                  <a:lnTo>
                    <a:pt x="442651" y="62209"/>
                  </a:lnTo>
                  <a:lnTo>
                    <a:pt x="264430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Google Shape;115;p17"/>
            <p:cNvSpPr/>
            <p:nvPr/>
          </p:nvSpPr>
          <p:spPr>
            <a:xfrm>
              <a:off x="6628669" y="183962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" name="Google Shape;116;p17"/>
            <p:cNvSpPr/>
            <p:nvPr/>
          </p:nvSpPr>
          <p:spPr>
            <a:xfrm>
              <a:off x="3207901" y="338053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17"/>
            <p:cNvSpPr/>
            <p:nvPr/>
          </p:nvSpPr>
          <p:spPr>
            <a:xfrm>
              <a:off x="6484768" y="338053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p17"/>
            <p:cNvSpPr/>
            <p:nvPr/>
          </p:nvSpPr>
          <p:spPr>
            <a:xfrm>
              <a:off x="4984761" y="183962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" name="Google Shape;119;p17"/>
            <p:cNvSpPr/>
            <p:nvPr/>
          </p:nvSpPr>
          <p:spPr>
            <a:xfrm>
              <a:off x="1718843" y="183962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" name="Google Shape;120;p17"/>
            <p:cNvSpPr/>
            <p:nvPr/>
          </p:nvSpPr>
          <p:spPr>
            <a:xfrm>
              <a:off x="8261628" y="183962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Google Shape;121;p17"/>
            <p:cNvSpPr/>
            <p:nvPr/>
          </p:nvSpPr>
          <p:spPr>
            <a:xfrm>
              <a:off x="8117727" y="338053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" name="Google Shape;122;p17"/>
            <p:cNvSpPr/>
            <p:nvPr/>
          </p:nvSpPr>
          <p:spPr>
            <a:xfrm>
              <a:off x="2383601" y="15035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" name="Google Shape;123;p17"/>
            <p:cNvSpPr/>
            <p:nvPr/>
          </p:nvSpPr>
          <p:spPr>
            <a:xfrm>
              <a:off x="5660468" y="15035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Google Shape;124;p17"/>
            <p:cNvSpPr/>
            <p:nvPr/>
          </p:nvSpPr>
          <p:spPr>
            <a:xfrm>
              <a:off x="4160461" y="1651928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p17"/>
            <p:cNvSpPr/>
            <p:nvPr/>
          </p:nvSpPr>
          <p:spPr>
            <a:xfrm>
              <a:off x="894543" y="1651928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6" y="62206"/>
                  </a:lnTo>
                  <a:cubicBezTo>
                    <a:pt x="54857" y="62206"/>
                    <a:pt x="0" y="118389"/>
                    <a:pt x="0" y="187681"/>
                  </a:cubicBezTo>
                  <a:cubicBezTo>
                    <a:pt x="0" y="256972"/>
                    <a:pt x="54857" y="313156"/>
                    <a:pt x="122516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6" y="250919"/>
                  </a:lnTo>
                  <a:cubicBezTo>
                    <a:pt x="88418" y="250919"/>
                    <a:pt x="60771" y="222608"/>
                    <a:pt x="60771" y="187681"/>
                  </a:cubicBezTo>
                  <a:cubicBezTo>
                    <a:pt x="60771" y="152754"/>
                    <a:pt x="88418" y="124443"/>
                    <a:pt x="122516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" name="Google Shape;126;p17"/>
            <p:cNvSpPr/>
            <p:nvPr/>
          </p:nvSpPr>
          <p:spPr>
            <a:xfrm>
              <a:off x="750642" y="15035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9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9"/>
                  </a:lnTo>
                  <a:lnTo>
                    <a:pt x="122516" y="62209"/>
                  </a:lnTo>
                  <a:cubicBezTo>
                    <a:pt x="54857" y="62209"/>
                    <a:pt x="0" y="118383"/>
                    <a:pt x="0" y="187675"/>
                  </a:cubicBezTo>
                  <a:cubicBezTo>
                    <a:pt x="0" y="256974"/>
                    <a:pt x="54857" y="313154"/>
                    <a:pt x="122516" y="313154"/>
                  </a:cubicBezTo>
                  <a:lnTo>
                    <a:pt x="160663" y="313154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22"/>
                  </a:lnTo>
                  <a:lnTo>
                    <a:pt x="265877" y="188715"/>
                  </a:lnTo>
                  <a:lnTo>
                    <a:pt x="195714" y="188715"/>
                  </a:lnTo>
                  <a:lnTo>
                    <a:pt x="160643" y="250917"/>
                  </a:lnTo>
                  <a:lnTo>
                    <a:pt x="122516" y="250917"/>
                  </a:lnTo>
                  <a:cubicBezTo>
                    <a:pt x="88418" y="250917"/>
                    <a:pt x="60771" y="222602"/>
                    <a:pt x="60771" y="187675"/>
                  </a:cubicBezTo>
                  <a:cubicBezTo>
                    <a:pt x="60771" y="152755"/>
                    <a:pt x="88418" y="124440"/>
                    <a:pt x="122516" y="124440"/>
                  </a:cubicBezTo>
                  <a:lnTo>
                    <a:pt x="337400" y="124440"/>
                  </a:lnTo>
                  <a:lnTo>
                    <a:pt x="283631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0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Google Shape;127;p17"/>
            <p:cNvSpPr/>
            <p:nvPr/>
          </p:nvSpPr>
          <p:spPr>
            <a:xfrm>
              <a:off x="7437328" y="1651928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" name="Google Shape;128;p17"/>
            <p:cNvSpPr/>
            <p:nvPr/>
          </p:nvSpPr>
          <p:spPr>
            <a:xfrm>
              <a:off x="4016560" y="15035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" name="Google Shape;129;p17"/>
            <p:cNvSpPr/>
            <p:nvPr/>
          </p:nvSpPr>
          <p:spPr>
            <a:xfrm>
              <a:off x="7293427" y="15035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Google Shape;130;p17"/>
            <p:cNvSpPr/>
            <p:nvPr/>
          </p:nvSpPr>
          <p:spPr>
            <a:xfrm>
              <a:off x="5793420" y="1651928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131;p17"/>
            <p:cNvSpPr/>
            <p:nvPr/>
          </p:nvSpPr>
          <p:spPr>
            <a:xfrm>
              <a:off x="2527502" y="1651928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17"/>
            <p:cNvSpPr/>
            <p:nvPr/>
          </p:nvSpPr>
          <p:spPr>
            <a:xfrm>
              <a:off x="9070287" y="1651928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17"/>
            <p:cNvSpPr/>
            <p:nvPr/>
          </p:nvSpPr>
          <p:spPr>
            <a:xfrm>
              <a:off x="8926386" y="15035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Google Shape;134;p17"/>
            <p:cNvSpPr/>
            <p:nvPr/>
          </p:nvSpPr>
          <p:spPr>
            <a:xfrm>
              <a:off x="1121342" y="-13118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" name="Google Shape;135;p17"/>
            <p:cNvSpPr/>
            <p:nvPr/>
          </p:nvSpPr>
          <p:spPr>
            <a:xfrm>
              <a:off x="4398209" y="-13118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" name="Google Shape;136;p17"/>
            <p:cNvSpPr/>
            <p:nvPr/>
          </p:nvSpPr>
          <p:spPr>
            <a:xfrm>
              <a:off x="2898202" y="1370383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p17"/>
            <p:cNvSpPr/>
            <p:nvPr/>
          </p:nvSpPr>
          <p:spPr>
            <a:xfrm>
              <a:off x="-367715" y="1370383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6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6"/>
                  </a:lnTo>
                  <a:lnTo>
                    <a:pt x="122516" y="62206"/>
                  </a:lnTo>
                  <a:cubicBezTo>
                    <a:pt x="54857" y="62206"/>
                    <a:pt x="0" y="118389"/>
                    <a:pt x="0" y="187681"/>
                  </a:cubicBezTo>
                  <a:cubicBezTo>
                    <a:pt x="0" y="256972"/>
                    <a:pt x="54857" y="313156"/>
                    <a:pt x="122516" y="313156"/>
                  </a:cubicBezTo>
                  <a:lnTo>
                    <a:pt x="160663" y="313156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14"/>
                  </a:lnTo>
                  <a:lnTo>
                    <a:pt x="265877" y="188713"/>
                  </a:lnTo>
                  <a:lnTo>
                    <a:pt x="195714" y="188713"/>
                  </a:lnTo>
                  <a:lnTo>
                    <a:pt x="160643" y="250919"/>
                  </a:lnTo>
                  <a:lnTo>
                    <a:pt x="122516" y="250919"/>
                  </a:lnTo>
                  <a:cubicBezTo>
                    <a:pt x="88418" y="250919"/>
                    <a:pt x="60771" y="222608"/>
                    <a:pt x="60771" y="187681"/>
                  </a:cubicBezTo>
                  <a:cubicBezTo>
                    <a:pt x="60771" y="152754"/>
                    <a:pt x="88418" y="124443"/>
                    <a:pt x="122516" y="124443"/>
                  </a:cubicBezTo>
                  <a:lnTo>
                    <a:pt x="337402" y="124443"/>
                  </a:lnTo>
                  <a:lnTo>
                    <a:pt x="283631" y="219824"/>
                  </a:lnTo>
                  <a:lnTo>
                    <a:pt x="353802" y="219824"/>
                  </a:lnTo>
                  <a:lnTo>
                    <a:pt x="442651" y="62206"/>
                  </a:lnTo>
                  <a:lnTo>
                    <a:pt x="264430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p17"/>
            <p:cNvSpPr/>
            <p:nvPr/>
          </p:nvSpPr>
          <p:spPr>
            <a:xfrm>
              <a:off x="-511616" y="-13118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9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9"/>
                  </a:lnTo>
                  <a:lnTo>
                    <a:pt x="122516" y="62209"/>
                  </a:lnTo>
                  <a:cubicBezTo>
                    <a:pt x="54858" y="62209"/>
                    <a:pt x="0" y="118383"/>
                    <a:pt x="0" y="187675"/>
                  </a:cubicBezTo>
                  <a:cubicBezTo>
                    <a:pt x="0" y="256974"/>
                    <a:pt x="54858" y="313154"/>
                    <a:pt x="122516" y="313154"/>
                  </a:cubicBezTo>
                  <a:lnTo>
                    <a:pt x="160663" y="313154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22"/>
                  </a:lnTo>
                  <a:lnTo>
                    <a:pt x="265877" y="188715"/>
                  </a:lnTo>
                  <a:lnTo>
                    <a:pt x="195714" y="188715"/>
                  </a:lnTo>
                  <a:lnTo>
                    <a:pt x="160643" y="250917"/>
                  </a:lnTo>
                  <a:lnTo>
                    <a:pt x="122516" y="250917"/>
                  </a:lnTo>
                  <a:cubicBezTo>
                    <a:pt x="88418" y="250917"/>
                    <a:pt x="60771" y="222602"/>
                    <a:pt x="60771" y="187675"/>
                  </a:cubicBezTo>
                  <a:cubicBezTo>
                    <a:pt x="60771" y="152755"/>
                    <a:pt x="88418" y="124440"/>
                    <a:pt x="122516" y="124440"/>
                  </a:cubicBezTo>
                  <a:lnTo>
                    <a:pt x="337402" y="124440"/>
                  </a:lnTo>
                  <a:lnTo>
                    <a:pt x="283631" y="219819"/>
                  </a:lnTo>
                  <a:lnTo>
                    <a:pt x="353802" y="219819"/>
                  </a:lnTo>
                  <a:lnTo>
                    <a:pt x="442651" y="62209"/>
                  </a:lnTo>
                  <a:lnTo>
                    <a:pt x="264430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Google Shape;139;p17"/>
            <p:cNvSpPr/>
            <p:nvPr/>
          </p:nvSpPr>
          <p:spPr>
            <a:xfrm>
              <a:off x="6175069" y="1370383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Google Shape;140;p17"/>
            <p:cNvSpPr/>
            <p:nvPr/>
          </p:nvSpPr>
          <p:spPr>
            <a:xfrm>
              <a:off x="2754301" y="-13118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p17"/>
            <p:cNvSpPr/>
            <p:nvPr/>
          </p:nvSpPr>
          <p:spPr>
            <a:xfrm>
              <a:off x="6031168" y="-13118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" name="Google Shape;142;p17"/>
            <p:cNvSpPr/>
            <p:nvPr/>
          </p:nvSpPr>
          <p:spPr>
            <a:xfrm>
              <a:off x="4531161" y="1370383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" name="Google Shape;143;p17"/>
            <p:cNvSpPr/>
            <p:nvPr/>
          </p:nvSpPr>
          <p:spPr>
            <a:xfrm>
              <a:off x="1265243" y="1370383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" name="Google Shape;144;p17"/>
            <p:cNvSpPr/>
            <p:nvPr/>
          </p:nvSpPr>
          <p:spPr>
            <a:xfrm>
              <a:off x="7808028" y="1370383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p17"/>
            <p:cNvSpPr/>
            <p:nvPr/>
          </p:nvSpPr>
          <p:spPr>
            <a:xfrm>
              <a:off x="7664127" y="-13118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" name="Google Shape;146;p17"/>
            <p:cNvSpPr/>
            <p:nvPr/>
          </p:nvSpPr>
          <p:spPr>
            <a:xfrm>
              <a:off x="1930001" y="-31888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47;p17"/>
            <p:cNvSpPr/>
            <p:nvPr/>
          </p:nvSpPr>
          <p:spPr>
            <a:xfrm>
              <a:off x="5206868" y="-31888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48;p17"/>
            <p:cNvSpPr/>
            <p:nvPr/>
          </p:nvSpPr>
          <p:spPr>
            <a:xfrm>
              <a:off x="3706861" y="118268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17"/>
            <p:cNvSpPr/>
            <p:nvPr/>
          </p:nvSpPr>
          <p:spPr>
            <a:xfrm>
              <a:off x="440943" y="118268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6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6"/>
                  </a:lnTo>
                  <a:lnTo>
                    <a:pt x="122516" y="62206"/>
                  </a:lnTo>
                  <a:cubicBezTo>
                    <a:pt x="54857" y="62206"/>
                    <a:pt x="0" y="118389"/>
                    <a:pt x="0" y="187681"/>
                  </a:cubicBezTo>
                  <a:cubicBezTo>
                    <a:pt x="0" y="256972"/>
                    <a:pt x="54857" y="313156"/>
                    <a:pt x="122516" y="313156"/>
                  </a:cubicBezTo>
                  <a:lnTo>
                    <a:pt x="160663" y="313156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14"/>
                  </a:lnTo>
                  <a:lnTo>
                    <a:pt x="265877" y="188713"/>
                  </a:lnTo>
                  <a:lnTo>
                    <a:pt x="195714" y="188713"/>
                  </a:lnTo>
                  <a:lnTo>
                    <a:pt x="160643" y="250919"/>
                  </a:lnTo>
                  <a:lnTo>
                    <a:pt x="122516" y="250919"/>
                  </a:lnTo>
                  <a:cubicBezTo>
                    <a:pt x="88418" y="250919"/>
                    <a:pt x="60771" y="222608"/>
                    <a:pt x="60771" y="187681"/>
                  </a:cubicBezTo>
                  <a:cubicBezTo>
                    <a:pt x="60771" y="152754"/>
                    <a:pt x="88418" y="124443"/>
                    <a:pt x="122516" y="124443"/>
                  </a:cubicBezTo>
                  <a:lnTo>
                    <a:pt x="337402" y="124443"/>
                  </a:lnTo>
                  <a:lnTo>
                    <a:pt x="283631" y="219824"/>
                  </a:lnTo>
                  <a:lnTo>
                    <a:pt x="353802" y="219824"/>
                  </a:lnTo>
                  <a:lnTo>
                    <a:pt x="442651" y="62206"/>
                  </a:lnTo>
                  <a:lnTo>
                    <a:pt x="264430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" name="Google Shape;150;p17"/>
            <p:cNvSpPr/>
            <p:nvPr/>
          </p:nvSpPr>
          <p:spPr>
            <a:xfrm>
              <a:off x="297042" y="-31888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9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9"/>
                  </a:lnTo>
                  <a:lnTo>
                    <a:pt x="122516" y="62209"/>
                  </a:lnTo>
                  <a:cubicBezTo>
                    <a:pt x="54857" y="62209"/>
                    <a:pt x="0" y="118383"/>
                    <a:pt x="0" y="187675"/>
                  </a:cubicBezTo>
                  <a:cubicBezTo>
                    <a:pt x="0" y="256974"/>
                    <a:pt x="54857" y="313154"/>
                    <a:pt x="122516" y="313154"/>
                  </a:cubicBezTo>
                  <a:lnTo>
                    <a:pt x="160663" y="313154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22"/>
                  </a:lnTo>
                  <a:lnTo>
                    <a:pt x="265877" y="188715"/>
                  </a:lnTo>
                  <a:lnTo>
                    <a:pt x="195714" y="188715"/>
                  </a:lnTo>
                  <a:lnTo>
                    <a:pt x="160643" y="250917"/>
                  </a:lnTo>
                  <a:lnTo>
                    <a:pt x="122516" y="250917"/>
                  </a:lnTo>
                  <a:cubicBezTo>
                    <a:pt x="88418" y="250917"/>
                    <a:pt x="60771" y="222602"/>
                    <a:pt x="60771" y="187675"/>
                  </a:cubicBezTo>
                  <a:cubicBezTo>
                    <a:pt x="60771" y="152755"/>
                    <a:pt x="88418" y="124440"/>
                    <a:pt x="122516" y="124440"/>
                  </a:cubicBezTo>
                  <a:lnTo>
                    <a:pt x="337402" y="124440"/>
                  </a:lnTo>
                  <a:lnTo>
                    <a:pt x="283631" y="219819"/>
                  </a:lnTo>
                  <a:lnTo>
                    <a:pt x="353802" y="219819"/>
                  </a:lnTo>
                  <a:lnTo>
                    <a:pt x="442651" y="62209"/>
                  </a:lnTo>
                  <a:lnTo>
                    <a:pt x="264430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" name="Google Shape;151;p17"/>
            <p:cNvSpPr/>
            <p:nvPr/>
          </p:nvSpPr>
          <p:spPr>
            <a:xfrm>
              <a:off x="6983728" y="118268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17"/>
            <p:cNvSpPr/>
            <p:nvPr/>
          </p:nvSpPr>
          <p:spPr>
            <a:xfrm>
              <a:off x="3562960" y="-31888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17"/>
            <p:cNvSpPr/>
            <p:nvPr/>
          </p:nvSpPr>
          <p:spPr>
            <a:xfrm>
              <a:off x="6839827" y="-31888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Google Shape;154;p17"/>
            <p:cNvSpPr/>
            <p:nvPr/>
          </p:nvSpPr>
          <p:spPr>
            <a:xfrm>
              <a:off x="5339820" y="118268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" name="Google Shape;155;p17"/>
            <p:cNvSpPr/>
            <p:nvPr/>
          </p:nvSpPr>
          <p:spPr>
            <a:xfrm>
              <a:off x="2073902" y="118268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p17"/>
            <p:cNvSpPr/>
            <p:nvPr/>
          </p:nvSpPr>
          <p:spPr>
            <a:xfrm>
              <a:off x="8616687" y="118268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" name="Google Shape;157;p17"/>
            <p:cNvSpPr/>
            <p:nvPr/>
          </p:nvSpPr>
          <p:spPr>
            <a:xfrm>
              <a:off x="8472786" y="-31888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" name="Google Shape;158;p17"/>
            <p:cNvSpPr/>
            <p:nvPr/>
          </p:nvSpPr>
          <p:spPr>
            <a:xfrm>
              <a:off x="1502992" y="-41273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" name="Google Shape;159;p17"/>
            <p:cNvSpPr/>
            <p:nvPr/>
          </p:nvSpPr>
          <p:spPr>
            <a:xfrm>
              <a:off x="4779859" y="-41273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" name="Google Shape;160;p17"/>
            <p:cNvSpPr/>
            <p:nvPr/>
          </p:nvSpPr>
          <p:spPr>
            <a:xfrm>
              <a:off x="3279852" y="1088838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" name="Google Shape;161;p17"/>
            <p:cNvSpPr/>
            <p:nvPr/>
          </p:nvSpPr>
          <p:spPr>
            <a:xfrm>
              <a:off x="13934" y="1088838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6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6"/>
                  </a:lnTo>
                  <a:lnTo>
                    <a:pt x="122516" y="62206"/>
                  </a:lnTo>
                  <a:cubicBezTo>
                    <a:pt x="54857" y="62206"/>
                    <a:pt x="0" y="118389"/>
                    <a:pt x="0" y="187681"/>
                  </a:cubicBezTo>
                  <a:cubicBezTo>
                    <a:pt x="0" y="256972"/>
                    <a:pt x="54857" y="313156"/>
                    <a:pt x="122516" y="313156"/>
                  </a:cubicBezTo>
                  <a:lnTo>
                    <a:pt x="160663" y="313156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14"/>
                  </a:lnTo>
                  <a:lnTo>
                    <a:pt x="265877" y="188713"/>
                  </a:lnTo>
                  <a:lnTo>
                    <a:pt x="195714" y="188713"/>
                  </a:lnTo>
                  <a:lnTo>
                    <a:pt x="160643" y="250919"/>
                  </a:lnTo>
                  <a:lnTo>
                    <a:pt x="122516" y="250919"/>
                  </a:lnTo>
                  <a:cubicBezTo>
                    <a:pt x="88418" y="250919"/>
                    <a:pt x="60771" y="222608"/>
                    <a:pt x="60771" y="187681"/>
                  </a:cubicBezTo>
                  <a:cubicBezTo>
                    <a:pt x="60771" y="152754"/>
                    <a:pt x="88418" y="124443"/>
                    <a:pt x="122516" y="124443"/>
                  </a:cubicBezTo>
                  <a:lnTo>
                    <a:pt x="337402" y="124443"/>
                  </a:lnTo>
                  <a:lnTo>
                    <a:pt x="283631" y="219824"/>
                  </a:lnTo>
                  <a:lnTo>
                    <a:pt x="353802" y="219824"/>
                  </a:lnTo>
                  <a:lnTo>
                    <a:pt x="442651" y="62206"/>
                  </a:lnTo>
                  <a:lnTo>
                    <a:pt x="264430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" name="Google Shape;162;p17"/>
            <p:cNvSpPr/>
            <p:nvPr/>
          </p:nvSpPr>
          <p:spPr>
            <a:xfrm>
              <a:off x="-129966" y="-41273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9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9"/>
                  </a:lnTo>
                  <a:lnTo>
                    <a:pt x="122516" y="62209"/>
                  </a:lnTo>
                  <a:cubicBezTo>
                    <a:pt x="54857" y="62209"/>
                    <a:pt x="0" y="118383"/>
                    <a:pt x="0" y="187675"/>
                  </a:cubicBezTo>
                  <a:cubicBezTo>
                    <a:pt x="0" y="256974"/>
                    <a:pt x="54857" y="313154"/>
                    <a:pt x="122516" y="313154"/>
                  </a:cubicBezTo>
                  <a:lnTo>
                    <a:pt x="160663" y="313154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22"/>
                  </a:lnTo>
                  <a:lnTo>
                    <a:pt x="265877" y="188715"/>
                  </a:lnTo>
                  <a:lnTo>
                    <a:pt x="195714" y="188715"/>
                  </a:lnTo>
                  <a:lnTo>
                    <a:pt x="160643" y="250917"/>
                  </a:lnTo>
                  <a:lnTo>
                    <a:pt x="122516" y="250917"/>
                  </a:lnTo>
                  <a:cubicBezTo>
                    <a:pt x="88418" y="250917"/>
                    <a:pt x="60771" y="222602"/>
                    <a:pt x="60771" y="187675"/>
                  </a:cubicBezTo>
                  <a:cubicBezTo>
                    <a:pt x="60771" y="152755"/>
                    <a:pt x="88418" y="124440"/>
                    <a:pt x="122516" y="124440"/>
                  </a:cubicBezTo>
                  <a:lnTo>
                    <a:pt x="337402" y="124440"/>
                  </a:lnTo>
                  <a:lnTo>
                    <a:pt x="283631" y="219819"/>
                  </a:lnTo>
                  <a:lnTo>
                    <a:pt x="353802" y="219819"/>
                  </a:lnTo>
                  <a:lnTo>
                    <a:pt x="442651" y="62209"/>
                  </a:lnTo>
                  <a:lnTo>
                    <a:pt x="264430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" name="Google Shape;163;p17"/>
            <p:cNvSpPr/>
            <p:nvPr/>
          </p:nvSpPr>
          <p:spPr>
            <a:xfrm>
              <a:off x="6556718" y="1088838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Google Shape;164;p17"/>
            <p:cNvSpPr/>
            <p:nvPr/>
          </p:nvSpPr>
          <p:spPr>
            <a:xfrm>
              <a:off x="3135951" y="-41273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" name="Google Shape;165;p17"/>
            <p:cNvSpPr/>
            <p:nvPr/>
          </p:nvSpPr>
          <p:spPr>
            <a:xfrm>
              <a:off x="6412818" y="-41273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" name="Google Shape;166;p17"/>
            <p:cNvSpPr/>
            <p:nvPr/>
          </p:nvSpPr>
          <p:spPr>
            <a:xfrm>
              <a:off x="4912811" y="1088838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" name="Google Shape;167;p17"/>
            <p:cNvSpPr/>
            <p:nvPr/>
          </p:nvSpPr>
          <p:spPr>
            <a:xfrm>
              <a:off x="1646893" y="1088838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" name="Google Shape;168;p17"/>
            <p:cNvSpPr/>
            <p:nvPr/>
          </p:nvSpPr>
          <p:spPr>
            <a:xfrm>
              <a:off x="8189677" y="1088838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" name="Google Shape;169;p17"/>
            <p:cNvSpPr/>
            <p:nvPr/>
          </p:nvSpPr>
          <p:spPr>
            <a:xfrm>
              <a:off x="8045777" y="-41273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" name="Google Shape;170;p17"/>
            <p:cNvSpPr/>
            <p:nvPr/>
          </p:nvSpPr>
          <p:spPr>
            <a:xfrm>
              <a:off x="2311651" y="-60042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39"/>
                    <a:pt x="122519" y="124439"/>
                  </a:cubicBezTo>
                  <a:lnTo>
                    <a:pt x="337400" y="124439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" name="Google Shape;171;p17"/>
            <p:cNvSpPr/>
            <p:nvPr/>
          </p:nvSpPr>
          <p:spPr>
            <a:xfrm>
              <a:off x="5588518" y="-60042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39"/>
                    <a:pt x="122519" y="124439"/>
                  </a:cubicBezTo>
                  <a:lnTo>
                    <a:pt x="337400" y="124439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" name="Google Shape;172;p17"/>
            <p:cNvSpPr/>
            <p:nvPr/>
          </p:nvSpPr>
          <p:spPr>
            <a:xfrm>
              <a:off x="4088510" y="90114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" name="Google Shape;173;p17"/>
            <p:cNvSpPr/>
            <p:nvPr/>
          </p:nvSpPr>
          <p:spPr>
            <a:xfrm>
              <a:off x="822592" y="90114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9"/>
                  </a:lnTo>
                  <a:lnTo>
                    <a:pt x="122516" y="62209"/>
                  </a:lnTo>
                  <a:cubicBezTo>
                    <a:pt x="54857" y="62209"/>
                    <a:pt x="0" y="118389"/>
                    <a:pt x="0" y="187681"/>
                  </a:cubicBezTo>
                  <a:cubicBezTo>
                    <a:pt x="0" y="256972"/>
                    <a:pt x="54857" y="313156"/>
                    <a:pt x="122516" y="313156"/>
                  </a:cubicBezTo>
                  <a:lnTo>
                    <a:pt x="160663" y="313156"/>
                  </a:lnTo>
                  <a:lnTo>
                    <a:pt x="195749" y="375393"/>
                  </a:lnTo>
                  <a:lnTo>
                    <a:pt x="265919" y="375393"/>
                  </a:lnTo>
                  <a:lnTo>
                    <a:pt x="213276" y="282014"/>
                  </a:lnTo>
                  <a:lnTo>
                    <a:pt x="265872" y="188713"/>
                  </a:lnTo>
                  <a:lnTo>
                    <a:pt x="195714" y="188713"/>
                  </a:lnTo>
                  <a:lnTo>
                    <a:pt x="160643" y="250919"/>
                  </a:lnTo>
                  <a:lnTo>
                    <a:pt x="122516" y="250919"/>
                  </a:lnTo>
                  <a:cubicBezTo>
                    <a:pt x="88418" y="250919"/>
                    <a:pt x="60771" y="222608"/>
                    <a:pt x="60771" y="187681"/>
                  </a:cubicBezTo>
                  <a:cubicBezTo>
                    <a:pt x="60771" y="152754"/>
                    <a:pt x="88418" y="124443"/>
                    <a:pt x="122516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" name="Google Shape;174;p17"/>
            <p:cNvSpPr/>
            <p:nvPr/>
          </p:nvSpPr>
          <p:spPr>
            <a:xfrm>
              <a:off x="678692" y="-60042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9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9"/>
                  </a:lnTo>
                  <a:lnTo>
                    <a:pt x="122516" y="62209"/>
                  </a:lnTo>
                  <a:cubicBezTo>
                    <a:pt x="54857" y="62209"/>
                    <a:pt x="0" y="118383"/>
                    <a:pt x="0" y="187675"/>
                  </a:cubicBezTo>
                  <a:cubicBezTo>
                    <a:pt x="0" y="256974"/>
                    <a:pt x="54857" y="313154"/>
                    <a:pt x="122516" y="313154"/>
                  </a:cubicBezTo>
                  <a:lnTo>
                    <a:pt x="160663" y="313154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22"/>
                  </a:lnTo>
                  <a:lnTo>
                    <a:pt x="265877" y="188715"/>
                  </a:lnTo>
                  <a:lnTo>
                    <a:pt x="195714" y="188715"/>
                  </a:lnTo>
                  <a:lnTo>
                    <a:pt x="160643" y="250917"/>
                  </a:lnTo>
                  <a:lnTo>
                    <a:pt x="122516" y="250917"/>
                  </a:lnTo>
                  <a:cubicBezTo>
                    <a:pt x="88418" y="250917"/>
                    <a:pt x="60771" y="222602"/>
                    <a:pt x="60771" y="187675"/>
                  </a:cubicBezTo>
                  <a:cubicBezTo>
                    <a:pt x="60771" y="152755"/>
                    <a:pt x="88418" y="124439"/>
                    <a:pt x="122516" y="124439"/>
                  </a:cubicBezTo>
                  <a:lnTo>
                    <a:pt x="337402" y="124439"/>
                  </a:lnTo>
                  <a:lnTo>
                    <a:pt x="283631" y="219819"/>
                  </a:lnTo>
                  <a:lnTo>
                    <a:pt x="353802" y="219819"/>
                  </a:lnTo>
                  <a:lnTo>
                    <a:pt x="442651" y="62209"/>
                  </a:lnTo>
                  <a:lnTo>
                    <a:pt x="264430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" name="Google Shape;175;p17"/>
            <p:cNvSpPr/>
            <p:nvPr/>
          </p:nvSpPr>
          <p:spPr>
            <a:xfrm>
              <a:off x="7365377" y="90114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" name="Google Shape;176;p17"/>
            <p:cNvSpPr/>
            <p:nvPr/>
          </p:nvSpPr>
          <p:spPr>
            <a:xfrm>
              <a:off x="3944610" y="-60042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39"/>
                    <a:pt x="122519" y="124439"/>
                  </a:cubicBezTo>
                  <a:lnTo>
                    <a:pt x="337400" y="124439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" name="Google Shape;177;p17"/>
            <p:cNvSpPr/>
            <p:nvPr/>
          </p:nvSpPr>
          <p:spPr>
            <a:xfrm>
              <a:off x="7221477" y="-60042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39"/>
                    <a:pt x="122519" y="124439"/>
                  </a:cubicBezTo>
                  <a:lnTo>
                    <a:pt x="337400" y="124439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" name="Google Shape;178;p17"/>
            <p:cNvSpPr/>
            <p:nvPr/>
          </p:nvSpPr>
          <p:spPr>
            <a:xfrm>
              <a:off x="5721469" y="90114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" name="Google Shape;179;p17"/>
            <p:cNvSpPr/>
            <p:nvPr/>
          </p:nvSpPr>
          <p:spPr>
            <a:xfrm>
              <a:off x="2455551" y="90114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" name="Google Shape;180;p17"/>
            <p:cNvSpPr/>
            <p:nvPr/>
          </p:nvSpPr>
          <p:spPr>
            <a:xfrm>
              <a:off x="8998336" y="90114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" name="Google Shape;181;p17"/>
            <p:cNvSpPr/>
            <p:nvPr/>
          </p:nvSpPr>
          <p:spPr>
            <a:xfrm>
              <a:off x="8854436" y="-60042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39"/>
                    <a:pt x="122519" y="124439"/>
                  </a:cubicBezTo>
                  <a:lnTo>
                    <a:pt x="337400" y="124439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" name="Google Shape;182;p17"/>
            <p:cNvSpPr/>
            <p:nvPr/>
          </p:nvSpPr>
          <p:spPr>
            <a:xfrm>
              <a:off x="1229268" y="994990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" name="Google Shape;183;p17"/>
            <p:cNvSpPr/>
            <p:nvPr/>
          </p:nvSpPr>
          <p:spPr>
            <a:xfrm>
              <a:off x="4506135" y="994990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" name="Google Shape;184;p17"/>
            <p:cNvSpPr/>
            <p:nvPr/>
          </p:nvSpPr>
          <p:spPr>
            <a:xfrm>
              <a:off x="3006128" y="249656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3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" name="Google Shape;185;p17"/>
            <p:cNvSpPr/>
            <p:nvPr/>
          </p:nvSpPr>
          <p:spPr>
            <a:xfrm>
              <a:off x="-259789" y="249656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6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6"/>
                  </a:lnTo>
                  <a:lnTo>
                    <a:pt x="122516" y="62206"/>
                  </a:lnTo>
                  <a:cubicBezTo>
                    <a:pt x="54857" y="62206"/>
                    <a:pt x="0" y="118389"/>
                    <a:pt x="0" y="187681"/>
                  </a:cubicBezTo>
                  <a:cubicBezTo>
                    <a:pt x="0" y="256972"/>
                    <a:pt x="54857" y="313156"/>
                    <a:pt x="122516" y="313156"/>
                  </a:cubicBezTo>
                  <a:lnTo>
                    <a:pt x="160663" y="313156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14"/>
                  </a:lnTo>
                  <a:lnTo>
                    <a:pt x="265877" y="188713"/>
                  </a:lnTo>
                  <a:lnTo>
                    <a:pt x="195714" y="188713"/>
                  </a:lnTo>
                  <a:lnTo>
                    <a:pt x="160643" y="250919"/>
                  </a:lnTo>
                  <a:lnTo>
                    <a:pt x="122516" y="250919"/>
                  </a:lnTo>
                  <a:cubicBezTo>
                    <a:pt x="88418" y="250919"/>
                    <a:pt x="60771" y="222608"/>
                    <a:pt x="60771" y="187681"/>
                  </a:cubicBezTo>
                  <a:cubicBezTo>
                    <a:pt x="60771" y="152753"/>
                    <a:pt x="88418" y="124443"/>
                    <a:pt x="122516" y="124443"/>
                  </a:cubicBezTo>
                  <a:lnTo>
                    <a:pt x="337402" y="124443"/>
                  </a:lnTo>
                  <a:lnTo>
                    <a:pt x="283631" y="219824"/>
                  </a:lnTo>
                  <a:lnTo>
                    <a:pt x="353802" y="219824"/>
                  </a:lnTo>
                  <a:lnTo>
                    <a:pt x="442651" y="62206"/>
                  </a:lnTo>
                  <a:lnTo>
                    <a:pt x="264430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" name="Google Shape;186;p17"/>
            <p:cNvSpPr/>
            <p:nvPr/>
          </p:nvSpPr>
          <p:spPr>
            <a:xfrm>
              <a:off x="-403690" y="994990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6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6"/>
                  </a:lnTo>
                  <a:lnTo>
                    <a:pt x="122516" y="62206"/>
                  </a:lnTo>
                  <a:cubicBezTo>
                    <a:pt x="54857" y="62206"/>
                    <a:pt x="0" y="118389"/>
                    <a:pt x="0" y="187681"/>
                  </a:cubicBezTo>
                  <a:cubicBezTo>
                    <a:pt x="0" y="256972"/>
                    <a:pt x="54857" y="313156"/>
                    <a:pt x="122516" y="313156"/>
                  </a:cubicBezTo>
                  <a:lnTo>
                    <a:pt x="160663" y="313156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14"/>
                  </a:lnTo>
                  <a:lnTo>
                    <a:pt x="265877" y="188713"/>
                  </a:lnTo>
                  <a:lnTo>
                    <a:pt x="195714" y="188713"/>
                  </a:lnTo>
                  <a:lnTo>
                    <a:pt x="160643" y="250919"/>
                  </a:lnTo>
                  <a:lnTo>
                    <a:pt x="122516" y="250919"/>
                  </a:lnTo>
                  <a:cubicBezTo>
                    <a:pt x="88418" y="250919"/>
                    <a:pt x="60771" y="222608"/>
                    <a:pt x="60771" y="187681"/>
                  </a:cubicBezTo>
                  <a:cubicBezTo>
                    <a:pt x="60771" y="152754"/>
                    <a:pt x="88418" y="124443"/>
                    <a:pt x="122516" y="124443"/>
                  </a:cubicBezTo>
                  <a:lnTo>
                    <a:pt x="337402" y="124443"/>
                  </a:lnTo>
                  <a:lnTo>
                    <a:pt x="283631" y="219824"/>
                  </a:lnTo>
                  <a:lnTo>
                    <a:pt x="353802" y="219824"/>
                  </a:lnTo>
                  <a:lnTo>
                    <a:pt x="442651" y="62206"/>
                  </a:lnTo>
                  <a:lnTo>
                    <a:pt x="264430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" name="Google Shape;187;p17"/>
            <p:cNvSpPr/>
            <p:nvPr/>
          </p:nvSpPr>
          <p:spPr>
            <a:xfrm>
              <a:off x="6282995" y="249656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3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p17"/>
            <p:cNvSpPr/>
            <p:nvPr/>
          </p:nvSpPr>
          <p:spPr>
            <a:xfrm>
              <a:off x="2862227" y="994990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" name="Google Shape;189;p17"/>
            <p:cNvSpPr/>
            <p:nvPr/>
          </p:nvSpPr>
          <p:spPr>
            <a:xfrm>
              <a:off x="6139094" y="994990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" name="Google Shape;190;p17"/>
            <p:cNvSpPr/>
            <p:nvPr/>
          </p:nvSpPr>
          <p:spPr>
            <a:xfrm>
              <a:off x="4639087" y="249656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3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" name="Google Shape;191;p17"/>
            <p:cNvSpPr/>
            <p:nvPr/>
          </p:nvSpPr>
          <p:spPr>
            <a:xfrm>
              <a:off x="1373169" y="249656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3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" name="Google Shape;192;p17"/>
            <p:cNvSpPr/>
            <p:nvPr/>
          </p:nvSpPr>
          <p:spPr>
            <a:xfrm>
              <a:off x="7915954" y="249656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3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" name="Google Shape;193;p17"/>
            <p:cNvSpPr/>
            <p:nvPr/>
          </p:nvSpPr>
          <p:spPr>
            <a:xfrm>
              <a:off x="7772053" y="994990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" name="Google Shape;194;p17"/>
            <p:cNvSpPr/>
            <p:nvPr/>
          </p:nvSpPr>
          <p:spPr>
            <a:xfrm>
              <a:off x="2037927" y="80729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" name="Google Shape;195;p17"/>
            <p:cNvSpPr/>
            <p:nvPr/>
          </p:nvSpPr>
          <p:spPr>
            <a:xfrm>
              <a:off x="5314794" y="80729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" name="Google Shape;196;p17"/>
            <p:cNvSpPr/>
            <p:nvPr/>
          </p:nvSpPr>
          <p:spPr>
            <a:xfrm>
              <a:off x="3814786" y="2308865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" name="Google Shape;197;p17"/>
            <p:cNvSpPr/>
            <p:nvPr/>
          </p:nvSpPr>
          <p:spPr>
            <a:xfrm>
              <a:off x="548868" y="2308865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6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6"/>
                  </a:lnTo>
                  <a:lnTo>
                    <a:pt x="122516" y="62206"/>
                  </a:lnTo>
                  <a:cubicBezTo>
                    <a:pt x="54857" y="62206"/>
                    <a:pt x="0" y="118389"/>
                    <a:pt x="0" y="187681"/>
                  </a:cubicBezTo>
                  <a:cubicBezTo>
                    <a:pt x="0" y="256972"/>
                    <a:pt x="54857" y="313156"/>
                    <a:pt x="122516" y="313156"/>
                  </a:cubicBezTo>
                  <a:lnTo>
                    <a:pt x="160663" y="313156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14"/>
                  </a:lnTo>
                  <a:lnTo>
                    <a:pt x="265877" y="188713"/>
                  </a:lnTo>
                  <a:lnTo>
                    <a:pt x="195714" y="188713"/>
                  </a:lnTo>
                  <a:lnTo>
                    <a:pt x="160643" y="250919"/>
                  </a:lnTo>
                  <a:lnTo>
                    <a:pt x="122516" y="250919"/>
                  </a:lnTo>
                  <a:cubicBezTo>
                    <a:pt x="88418" y="250919"/>
                    <a:pt x="60771" y="222608"/>
                    <a:pt x="60771" y="187681"/>
                  </a:cubicBezTo>
                  <a:cubicBezTo>
                    <a:pt x="60771" y="152754"/>
                    <a:pt x="88418" y="124443"/>
                    <a:pt x="122516" y="124443"/>
                  </a:cubicBezTo>
                  <a:lnTo>
                    <a:pt x="337402" y="124443"/>
                  </a:lnTo>
                  <a:lnTo>
                    <a:pt x="283631" y="219824"/>
                  </a:lnTo>
                  <a:lnTo>
                    <a:pt x="353802" y="219824"/>
                  </a:lnTo>
                  <a:lnTo>
                    <a:pt x="442651" y="62206"/>
                  </a:lnTo>
                  <a:lnTo>
                    <a:pt x="264430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" name="Google Shape;198;p17"/>
            <p:cNvSpPr/>
            <p:nvPr/>
          </p:nvSpPr>
          <p:spPr>
            <a:xfrm>
              <a:off x="404968" y="80729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9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9"/>
                  </a:lnTo>
                  <a:lnTo>
                    <a:pt x="122516" y="62209"/>
                  </a:lnTo>
                  <a:cubicBezTo>
                    <a:pt x="54857" y="62209"/>
                    <a:pt x="0" y="118383"/>
                    <a:pt x="0" y="187681"/>
                  </a:cubicBezTo>
                  <a:cubicBezTo>
                    <a:pt x="0" y="256972"/>
                    <a:pt x="54857" y="313156"/>
                    <a:pt x="122516" y="313156"/>
                  </a:cubicBezTo>
                  <a:lnTo>
                    <a:pt x="160663" y="313156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14"/>
                  </a:lnTo>
                  <a:lnTo>
                    <a:pt x="265877" y="188713"/>
                  </a:lnTo>
                  <a:lnTo>
                    <a:pt x="195714" y="188713"/>
                  </a:lnTo>
                  <a:lnTo>
                    <a:pt x="160643" y="250919"/>
                  </a:lnTo>
                  <a:lnTo>
                    <a:pt x="122516" y="250919"/>
                  </a:lnTo>
                  <a:cubicBezTo>
                    <a:pt x="88418" y="250919"/>
                    <a:pt x="60771" y="222608"/>
                    <a:pt x="60771" y="187681"/>
                  </a:cubicBezTo>
                  <a:cubicBezTo>
                    <a:pt x="60771" y="152755"/>
                    <a:pt x="88418" y="124440"/>
                    <a:pt x="122516" y="124440"/>
                  </a:cubicBezTo>
                  <a:lnTo>
                    <a:pt x="337402" y="124440"/>
                  </a:lnTo>
                  <a:lnTo>
                    <a:pt x="283631" y="219824"/>
                  </a:lnTo>
                  <a:lnTo>
                    <a:pt x="353802" y="219824"/>
                  </a:lnTo>
                  <a:lnTo>
                    <a:pt x="442651" y="62209"/>
                  </a:lnTo>
                  <a:lnTo>
                    <a:pt x="264430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" name="Google Shape;199;p17"/>
            <p:cNvSpPr/>
            <p:nvPr/>
          </p:nvSpPr>
          <p:spPr>
            <a:xfrm>
              <a:off x="7091653" y="2308865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" name="Google Shape;200;p17"/>
            <p:cNvSpPr/>
            <p:nvPr/>
          </p:nvSpPr>
          <p:spPr>
            <a:xfrm>
              <a:off x="3670886" y="80729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" name="Google Shape;201;p17"/>
            <p:cNvSpPr/>
            <p:nvPr/>
          </p:nvSpPr>
          <p:spPr>
            <a:xfrm>
              <a:off x="6947753" y="80729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" name="Google Shape;202;p17"/>
            <p:cNvSpPr/>
            <p:nvPr/>
          </p:nvSpPr>
          <p:spPr>
            <a:xfrm>
              <a:off x="5447745" y="2308865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" name="Google Shape;203;p17"/>
            <p:cNvSpPr/>
            <p:nvPr/>
          </p:nvSpPr>
          <p:spPr>
            <a:xfrm>
              <a:off x="2181827" y="2308865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" name="Google Shape;204;p17"/>
            <p:cNvSpPr/>
            <p:nvPr/>
          </p:nvSpPr>
          <p:spPr>
            <a:xfrm>
              <a:off x="8724612" y="2308865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" name="Google Shape;205;p17"/>
            <p:cNvSpPr/>
            <p:nvPr/>
          </p:nvSpPr>
          <p:spPr>
            <a:xfrm>
              <a:off x="8580712" y="80729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" name="Google Shape;206;p17"/>
            <p:cNvSpPr/>
            <p:nvPr/>
          </p:nvSpPr>
          <p:spPr>
            <a:xfrm>
              <a:off x="1610917" y="71344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" name="Google Shape;207;p17"/>
            <p:cNvSpPr/>
            <p:nvPr/>
          </p:nvSpPr>
          <p:spPr>
            <a:xfrm>
              <a:off x="4887784" y="71344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" name="Google Shape;208;p17"/>
            <p:cNvSpPr/>
            <p:nvPr/>
          </p:nvSpPr>
          <p:spPr>
            <a:xfrm>
              <a:off x="3387777" y="221501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" name="Google Shape;209;p17"/>
            <p:cNvSpPr/>
            <p:nvPr/>
          </p:nvSpPr>
          <p:spPr>
            <a:xfrm>
              <a:off x="121859" y="221501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6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6"/>
                  </a:lnTo>
                  <a:lnTo>
                    <a:pt x="122516" y="62206"/>
                  </a:lnTo>
                  <a:cubicBezTo>
                    <a:pt x="54857" y="62206"/>
                    <a:pt x="0" y="118389"/>
                    <a:pt x="0" y="187681"/>
                  </a:cubicBezTo>
                  <a:cubicBezTo>
                    <a:pt x="0" y="256972"/>
                    <a:pt x="54857" y="313156"/>
                    <a:pt x="122516" y="313156"/>
                  </a:cubicBezTo>
                  <a:lnTo>
                    <a:pt x="160663" y="313156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14"/>
                  </a:lnTo>
                  <a:lnTo>
                    <a:pt x="265877" y="188713"/>
                  </a:lnTo>
                  <a:lnTo>
                    <a:pt x="195714" y="188713"/>
                  </a:lnTo>
                  <a:lnTo>
                    <a:pt x="160643" y="250919"/>
                  </a:lnTo>
                  <a:lnTo>
                    <a:pt x="122516" y="250919"/>
                  </a:lnTo>
                  <a:cubicBezTo>
                    <a:pt x="88418" y="250919"/>
                    <a:pt x="60771" y="222608"/>
                    <a:pt x="60771" y="187681"/>
                  </a:cubicBezTo>
                  <a:cubicBezTo>
                    <a:pt x="60771" y="152754"/>
                    <a:pt x="88418" y="124443"/>
                    <a:pt x="122516" y="124443"/>
                  </a:cubicBezTo>
                  <a:lnTo>
                    <a:pt x="337402" y="124443"/>
                  </a:lnTo>
                  <a:lnTo>
                    <a:pt x="283631" y="219824"/>
                  </a:lnTo>
                  <a:lnTo>
                    <a:pt x="353802" y="219824"/>
                  </a:lnTo>
                  <a:lnTo>
                    <a:pt x="442651" y="62206"/>
                  </a:lnTo>
                  <a:lnTo>
                    <a:pt x="264430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" name="Google Shape;210;p17"/>
            <p:cNvSpPr/>
            <p:nvPr/>
          </p:nvSpPr>
          <p:spPr>
            <a:xfrm>
              <a:off x="-22041" y="71344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9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9"/>
                  </a:lnTo>
                  <a:lnTo>
                    <a:pt x="122516" y="62209"/>
                  </a:lnTo>
                  <a:cubicBezTo>
                    <a:pt x="54857" y="62209"/>
                    <a:pt x="0" y="118383"/>
                    <a:pt x="0" y="187675"/>
                  </a:cubicBezTo>
                  <a:cubicBezTo>
                    <a:pt x="0" y="256972"/>
                    <a:pt x="54857" y="313156"/>
                    <a:pt x="122516" y="313156"/>
                  </a:cubicBezTo>
                  <a:lnTo>
                    <a:pt x="160663" y="313156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14"/>
                  </a:lnTo>
                  <a:lnTo>
                    <a:pt x="265877" y="188715"/>
                  </a:lnTo>
                  <a:lnTo>
                    <a:pt x="195714" y="188715"/>
                  </a:lnTo>
                  <a:lnTo>
                    <a:pt x="160643" y="250919"/>
                  </a:lnTo>
                  <a:lnTo>
                    <a:pt x="122516" y="250919"/>
                  </a:lnTo>
                  <a:cubicBezTo>
                    <a:pt x="88418" y="250919"/>
                    <a:pt x="60771" y="222602"/>
                    <a:pt x="60771" y="187675"/>
                  </a:cubicBezTo>
                  <a:cubicBezTo>
                    <a:pt x="60771" y="152755"/>
                    <a:pt x="88418" y="124440"/>
                    <a:pt x="122516" y="124440"/>
                  </a:cubicBezTo>
                  <a:lnTo>
                    <a:pt x="337402" y="124440"/>
                  </a:lnTo>
                  <a:lnTo>
                    <a:pt x="283631" y="219819"/>
                  </a:lnTo>
                  <a:lnTo>
                    <a:pt x="353802" y="219819"/>
                  </a:lnTo>
                  <a:lnTo>
                    <a:pt x="442651" y="62209"/>
                  </a:lnTo>
                  <a:lnTo>
                    <a:pt x="264430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" name="Google Shape;211;p17"/>
            <p:cNvSpPr/>
            <p:nvPr/>
          </p:nvSpPr>
          <p:spPr>
            <a:xfrm>
              <a:off x="6664644" y="221501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" name="Google Shape;212;p17"/>
            <p:cNvSpPr/>
            <p:nvPr/>
          </p:nvSpPr>
          <p:spPr>
            <a:xfrm>
              <a:off x="3243876" y="71344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" name="Google Shape;213;p17"/>
            <p:cNvSpPr/>
            <p:nvPr/>
          </p:nvSpPr>
          <p:spPr>
            <a:xfrm>
              <a:off x="6520743" y="71344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" name="Google Shape;214;p17"/>
            <p:cNvSpPr/>
            <p:nvPr/>
          </p:nvSpPr>
          <p:spPr>
            <a:xfrm>
              <a:off x="5020736" y="221501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17"/>
            <p:cNvSpPr/>
            <p:nvPr/>
          </p:nvSpPr>
          <p:spPr>
            <a:xfrm>
              <a:off x="1754818" y="221501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" name="Google Shape;216;p17"/>
            <p:cNvSpPr/>
            <p:nvPr/>
          </p:nvSpPr>
          <p:spPr>
            <a:xfrm>
              <a:off x="8297603" y="221501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" name="Google Shape;217;p17"/>
            <p:cNvSpPr/>
            <p:nvPr/>
          </p:nvSpPr>
          <p:spPr>
            <a:xfrm>
              <a:off x="8153702" y="71344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" name="Google Shape;218;p17"/>
            <p:cNvSpPr/>
            <p:nvPr/>
          </p:nvSpPr>
          <p:spPr>
            <a:xfrm>
              <a:off x="2419576" y="52574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" name="Google Shape;219;p17"/>
            <p:cNvSpPr/>
            <p:nvPr/>
          </p:nvSpPr>
          <p:spPr>
            <a:xfrm>
              <a:off x="5696443" y="52574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17"/>
            <p:cNvSpPr/>
            <p:nvPr/>
          </p:nvSpPr>
          <p:spPr>
            <a:xfrm>
              <a:off x="4196436" y="2027321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17"/>
            <p:cNvSpPr/>
            <p:nvPr/>
          </p:nvSpPr>
          <p:spPr>
            <a:xfrm>
              <a:off x="930518" y="2027321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7" y="62206"/>
                    <a:pt x="0" y="118389"/>
                    <a:pt x="0" y="187681"/>
                  </a:cubicBezTo>
                  <a:cubicBezTo>
                    <a:pt x="0" y="256972"/>
                    <a:pt x="54857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18" y="250919"/>
                    <a:pt x="60771" y="222608"/>
                    <a:pt x="60771" y="187681"/>
                  </a:cubicBezTo>
                  <a:cubicBezTo>
                    <a:pt x="60771" y="152754"/>
                    <a:pt x="88418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2;p17"/>
            <p:cNvSpPr/>
            <p:nvPr/>
          </p:nvSpPr>
          <p:spPr>
            <a:xfrm>
              <a:off x="786617" y="52574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9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9"/>
                  </a:lnTo>
                  <a:lnTo>
                    <a:pt x="122516" y="62209"/>
                  </a:lnTo>
                  <a:cubicBezTo>
                    <a:pt x="54857" y="62209"/>
                    <a:pt x="0" y="118383"/>
                    <a:pt x="0" y="187675"/>
                  </a:cubicBezTo>
                  <a:cubicBezTo>
                    <a:pt x="0" y="256974"/>
                    <a:pt x="54857" y="313154"/>
                    <a:pt x="122516" y="313154"/>
                  </a:cubicBezTo>
                  <a:lnTo>
                    <a:pt x="160663" y="313154"/>
                  </a:lnTo>
                  <a:lnTo>
                    <a:pt x="195749" y="375393"/>
                  </a:lnTo>
                  <a:lnTo>
                    <a:pt x="265919" y="375393"/>
                  </a:lnTo>
                  <a:lnTo>
                    <a:pt x="213276" y="282022"/>
                  </a:lnTo>
                  <a:lnTo>
                    <a:pt x="265877" y="188715"/>
                  </a:lnTo>
                  <a:lnTo>
                    <a:pt x="195714" y="188715"/>
                  </a:lnTo>
                  <a:lnTo>
                    <a:pt x="160643" y="250917"/>
                  </a:lnTo>
                  <a:lnTo>
                    <a:pt x="122516" y="250917"/>
                  </a:lnTo>
                  <a:cubicBezTo>
                    <a:pt x="88418" y="250917"/>
                    <a:pt x="60771" y="222602"/>
                    <a:pt x="60771" y="187675"/>
                  </a:cubicBezTo>
                  <a:cubicBezTo>
                    <a:pt x="60771" y="152755"/>
                    <a:pt x="88418" y="124440"/>
                    <a:pt x="122516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0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" name="Google Shape;223;p17"/>
            <p:cNvSpPr/>
            <p:nvPr/>
          </p:nvSpPr>
          <p:spPr>
            <a:xfrm>
              <a:off x="7473303" y="2027321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17"/>
            <p:cNvSpPr/>
            <p:nvPr/>
          </p:nvSpPr>
          <p:spPr>
            <a:xfrm>
              <a:off x="4052535" y="52574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25;p17"/>
            <p:cNvSpPr/>
            <p:nvPr/>
          </p:nvSpPr>
          <p:spPr>
            <a:xfrm>
              <a:off x="7329402" y="52574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" name="Google Shape;226;p17"/>
            <p:cNvSpPr/>
            <p:nvPr/>
          </p:nvSpPr>
          <p:spPr>
            <a:xfrm>
              <a:off x="5829395" y="2027321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" name="Google Shape;227;p17"/>
            <p:cNvSpPr/>
            <p:nvPr/>
          </p:nvSpPr>
          <p:spPr>
            <a:xfrm>
              <a:off x="2563477" y="2027321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" name="Google Shape;228;p17"/>
            <p:cNvSpPr/>
            <p:nvPr/>
          </p:nvSpPr>
          <p:spPr>
            <a:xfrm>
              <a:off x="9106262" y="2027321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" name="Google Shape;229;p17"/>
            <p:cNvSpPr/>
            <p:nvPr/>
          </p:nvSpPr>
          <p:spPr>
            <a:xfrm>
              <a:off x="8962361" y="52574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" name="Google Shape;230;p17"/>
            <p:cNvSpPr/>
            <p:nvPr/>
          </p:nvSpPr>
          <p:spPr>
            <a:xfrm>
              <a:off x="1157318" y="24420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" name="Google Shape;231;p17"/>
            <p:cNvSpPr/>
            <p:nvPr/>
          </p:nvSpPr>
          <p:spPr>
            <a:xfrm>
              <a:off x="4434185" y="24420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" name="Google Shape;232;p17"/>
            <p:cNvSpPr/>
            <p:nvPr/>
          </p:nvSpPr>
          <p:spPr>
            <a:xfrm>
              <a:off x="2934177" y="174577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Google Shape;233;p17"/>
            <p:cNvSpPr/>
            <p:nvPr/>
          </p:nvSpPr>
          <p:spPr>
            <a:xfrm>
              <a:off x="-331740" y="174577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6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6"/>
                  </a:lnTo>
                  <a:lnTo>
                    <a:pt x="122516" y="62206"/>
                  </a:lnTo>
                  <a:cubicBezTo>
                    <a:pt x="54857" y="62206"/>
                    <a:pt x="0" y="118389"/>
                    <a:pt x="0" y="187681"/>
                  </a:cubicBezTo>
                  <a:cubicBezTo>
                    <a:pt x="0" y="256972"/>
                    <a:pt x="54857" y="313156"/>
                    <a:pt x="122516" y="313156"/>
                  </a:cubicBezTo>
                  <a:lnTo>
                    <a:pt x="160663" y="313156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14"/>
                  </a:lnTo>
                  <a:lnTo>
                    <a:pt x="265877" y="188713"/>
                  </a:lnTo>
                  <a:lnTo>
                    <a:pt x="195714" y="188713"/>
                  </a:lnTo>
                  <a:lnTo>
                    <a:pt x="160643" y="250919"/>
                  </a:lnTo>
                  <a:lnTo>
                    <a:pt x="122516" y="250919"/>
                  </a:lnTo>
                  <a:cubicBezTo>
                    <a:pt x="88418" y="250919"/>
                    <a:pt x="60771" y="222608"/>
                    <a:pt x="60771" y="187681"/>
                  </a:cubicBezTo>
                  <a:cubicBezTo>
                    <a:pt x="60771" y="152754"/>
                    <a:pt x="88418" y="124443"/>
                    <a:pt x="122516" y="124443"/>
                  </a:cubicBezTo>
                  <a:lnTo>
                    <a:pt x="337402" y="124443"/>
                  </a:lnTo>
                  <a:lnTo>
                    <a:pt x="283631" y="219824"/>
                  </a:lnTo>
                  <a:lnTo>
                    <a:pt x="353802" y="219824"/>
                  </a:lnTo>
                  <a:lnTo>
                    <a:pt x="442651" y="62206"/>
                  </a:lnTo>
                  <a:lnTo>
                    <a:pt x="264430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" name="Google Shape;234;p17"/>
            <p:cNvSpPr/>
            <p:nvPr/>
          </p:nvSpPr>
          <p:spPr>
            <a:xfrm>
              <a:off x="-475640" y="24420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9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9"/>
                  </a:lnTo>
                  <a:lnTo>
                    <a:pt x="122516" y="62209"/>
                  </a:lnTo>
                  <a:cubicBezTo>
                    <a:pt x="54858" y="62209"/>
                    <a:pt x="0" y="118383"/>
                    <a:pt x="0" y="187675"/>
                  </a:cubicBezTo>
                  <a:cubicBezTo>
                    <a:pt x="0" y="256974"/>
                    <a:pt x="54858" y="313154"/>
                    <a:pt x="122516" y="313154"/>
                  </a:cubicBezTo>
                  <a:lnTo>
                    <a:pt x="160663" y="313154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22"/>
                  </a:lnTo>
                  <a:lnTo>
                    <a:pt x="265877" y="188715"/>
                  </a:lnTo>
                  <a:lnTo>
                    <a:pt x="195714" y="188715"/>
                  </a:lnTo>
                  <a:lnTo>
                    <a:pt x="160643" y="250917"/>
                  </a:lnTo>
                  <a:lnTo>
                    <a:pt x="122516" y="250917"/>
                  </a:lnTo>
                  <a:cubicBezTo>
                    <a:pt x="88418" y="250917"/>
                    <a:pt x="60771" y="222602"/>
                    <a:pt x="60771" y="187675"/>
                  </a:cubicBezTo>
                  <a:cubicBezTo>
                    <a:pt x="60771" y="152755"/>
                    <a:pt x="88418" y="124440"/>
                    <a:pt x="122516" y="124440"/>
                  </a:cubicBezTo>
                  <a:lnTo>
                    <a:pt x="337402" y="124440"/>
                  </a:lnTo>
                  <a:lnTo>
                    <a:pt x="283631" y="219819"/>
                  </a:lnTo>
                  <a:lnTo>
                    <a:pt x="353802" y="219819"/>
                  </a:lnTo>
                  <a:lnTo>
                    <a:pt x="442651" y="62209"/>
                  </a:lnTo>
                  <a:lnTo>
                    <a:pt x="264430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35;p17"/>
            <p:cNvSpPr/>
            <p:nvPr/>
          </p:nvSpPr>
          <p:spPr>
            <a:xfrm>
              <a:off x="6211044" y="174577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17"/>
            <p:cNvSpPr/>
            <p:nvPr/>
          </p:nvSpPr>
          <p:spPr>
            <a:xfrm>
              <a:off x="2790277" y="24420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" name="Google Shape;237;p17"/>
            <p:cNvSpPr/>
            <p:nvPr/>
          </p:nvSpPr>
          <p:spPr>
            <a:xfrm>
              <a:off x="6067144" y="24420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" name="Google Shape;238;p17"/>
            <p:cNvSpPr/>
            <p:nvPr/>
          </p:nvSpPr>
          <p:spPr>
            <a:xfrm>
              <a:off x="4567136" y="174577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Google Shape;239;p17"/>
            <p:cNvSpPr/>
            <p:nvPr/>
          </p:nvSpPr>
          <p:spPr>
            <a:xfrm>
              <a:off x="1301218" y="174577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" name="Google Shape;240;p17"/>
            <p:cNvSpPr/>
            <p:nvPr/>
          </p:nvSpPr>
          <p:spPr>
            <a:xfrm>
              <a:off x="7844003" y="174577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" name="Google Shape;241;p17"/>
            <p:cNvSpPr/>
            <p:nvPr/>
          </p:nvSpPr>
          <p:spPr>
            <a:xfrm>
              <a:off x="7700103" y="24420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p17"/>
            <p:cNvSpPr/>
            <p:nvPr/>
          </p:nvSpPr>
          <p:spPr>
            <a:xfrm>
              <a:off x="1965976" y="56508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17"/>
            <p:cNvSpPr/>
            <p:nvPr/>
          </p:nvSpPr>
          <p:spPr>
            <a:xfrm>
              <a:off x="5242843" y="56508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17"/>
            <p:cNvSpPr/>
            <p:nvPr/>
          </p:nvSpPr>
          <p:spPr>
            <a:xfrm>
              <a:off x="3742836" y="155807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" name="Google Shape;245;p17"/>
            <p:cNvSpPr/>
            <p:nvPr/>
          </p:nvSpPr>
          <p:spPr>
            <a:xfrm>
              <a:off x="476918" y="155807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6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6"/>
                  </a:lnTo>
                  <a:lnTo>
                    <a:pt x="122516" y="62206"/>
                  </a:lnTo>
                  <a:cubicBezTo>
                    <a:pt x="54857" y="62206"/>
                    <a:pt x="0" y="118389"/>
                    <a:pt x="0" y="187681"/>
                  </a:cubicBezTo>
                  <a:cubicBezTo>
                    <a:pt x="0" y="256972"/>
                    <a:pt x="54857" y="313156"/>
                    <a:pt x="122516" y="313156"/>
                  </a:cubicBezTo>
                  <a:lnTo>
                    <a:pt x="160663" y="313156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14"/>
                  </a:lnTo>
                  <a:lnTo>
                    <a:pt x="265877" y="188713"/>
                  </a:lnTo>
                  <a:lnTo>
                    <a:pt x="195714" y="188713"/>
                  </a:lnTo>
                  <a:lnTo>
                    <a:pt x="160643" y="250919"/>
                  </a:lnTo>
                  <a:lnTo>
                    <a:pt x="122516" y="250919"/>
                  </a:lnTo>
                  <a:cubicBezTo>
                    <a:pt x="88418" y="250919"/>
                    <a:pt x="60771" y="222608"/>
                    <a:pt x="60771" y="187681"/>
                  </a:cubicBezTo>
                  <a:cubicBezTo>
                    <a:pt x="60771" y="152754"/>
                    <a:pt x="88418" y="124443"/>
                    <a:pt x="122516" y="124443"/>
                  </a:cubicBezTo>
                  <a:lnTo>
                    <a:pt x="337402" y="124443"/>
                  </a:lnTo>
                  <a:lnTo>
                    <a:pt x="283631" y="219824"/>
                  </a:lnTo>
                  <a:lnTo>
                    <a:pt x="353802" y="219824"/>
                  </a:lnTo>
                  <a:lnTo>
                    <a:pt x="442651" y="62206"/>
                  </a:lnTo>
                  <a:lnTo>
                    <a:pt x="264430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" name="Google Shape;246;p17"/>
            <p:cNvSpPr/>
            <p:nvPr/>
          </p:nvSpPr>
          <p:spPr>
            <a:xfrm>
              <a:off x="333017" y="56508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9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9"/>
                  </a:lnTo>
                  <a:lnTo>
                    <a:pt x="122516" y="62209"/>
                  </a:lnTo>
                  <a:cubicBezTo>
                    <a:pt x="54857" y="62209"/>
                    <a:pt x="0" y="118383"/>
                    <a:pt x="0" y="187675"/>
                  </a:cubicBezTo>
                  <a:cubicBezTo>
                    <a:pt x="0" y="256974"/>
                    <a:pt x="54857" y="313154"/>
                    <a:pt x="122516" y="313154"/>
                  </a:cubicBezTo>
                  <a:lnTo>
                    <a:pt x="160663" y="313154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22"/>
                  </a:lnTo>
                  <a:lnTo>
                    <a:pt x="265877" y="188715"/>
                  </a:lnTo>
                  <a:lnTo>
                    <a:pt x="195714" y="188715"/>
                  </a:lnTo>
                  <a:lnTo>
                    <a:pt x="160643" y="250917"/>
                  </a:lnTo>
                  <a:lnTo>
                    <a:pt x="122516" y="250917"/>
                  </a:lnTo>
                  <a:cubicBezTo>
                    <a:pt x="88418" y="250917"/>
                    <a:pt x="60771" y="222602"/>
                    <a:pt x="60771" y="187675"/>
                  </a:cubicBezTo>
                  <a:cubicBezTo>
                    <a:pt x="60771" y="152755"/>
                    <a:pt x="88418" y="124440"/>
                    <a:pt x="122516" y="124440"/>
                  </a:cubicBezTo>
                  <a:lnTo>
                    <a:pt x="337402" y="124440"/>
                  </a:lnTo>
                  <a:lnTo>
                    <a:pt x="283631" y="219819"/>
                  </a:lnTo>
                  <a:lnTo>
                    <a:pt x="353802" y="219819"/>
                  </a:lnTo>
                  <a:lnTo>
                    <a:pt x="442651" y="62209"/>
                  </a:lnTo>
                  <a:lnTo>
                    <a:pt x="264430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" name="Google Shape;247;p17"/>
            <p:cNvSpPr/>
            <p:nvPr/>
          </p:nvSpPr>
          <p:spPr>
            <a:xfrm>
              <a:off x="7019703" y="155807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" name="Google Shape;248;p17"/>
            <p:cNvSpPr/>
            <p:nvPr/>
          </p:nvSpPr>
          <p:spPr>
            <a:xfrm>
              <a:off x="3598935" y="56508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" name="Google Shape;249;p17"/>
            <p:cNvSpPr/>
            <p:nvPr/>
          </p:nvSpPr>
          <p:spPr>
            <a:xfrm>
              <a:off x="6875802" y="56508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" name="Google Shape;250;p17"/>
            <p:cNvSpPr/>
            <p:nvPr/>
          </p:nvSpPr>
          <p:spPr>
            <a:xfrm>
              <a:off x="5375795" y="155807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" name="Google Shape;251;p17"/>
            <p:cNvSpPr/>
            <p:nvPr/>
          </p:nvSpPr>
          <p:spPr>
            <a:xfrm>
              <a:off x="2109877" y="155807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" name="Google Shape;252;p17"/>
            <p:cNvSpPr/>
            <p:nvPr/>
          </p:nvSpPr>
          <p:spPr>
            <a:xfrm>
              <a:off x="8652662" y="155807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" name="Google Shape;253;p17"/>
            <p:cNvSpPr/>
            <p:nvPr/>
          </p:nvSpPr>
          <p:spPr>
            <a:xfrm>
              <a:off x="8508761" y="56508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" name="Google Shape;254;p17"/>
            <p:cNvSpPr/>
            <p:nvPr/>
          </p:nvSpPr>
          <p:spPr>
            <a:xfrm>
              <a:off x="1538967" y="-3733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" name="Google Shape;255;p17"/>
            <p:cNvSpPr/>
            <p:nvPr/>
          </p:nvSpPr>
          <p:spPr>
            <a:xfrm>
              <a:off x="4815834" y="-3733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" name="Google Shape;256;p17"/>
            <p:cNvSpPr/>
            <p:nvPr/>
          </p:nvSpPr>
          <p:spPr>
            <a:xfrm>
              <a:off x="3315827" y="1464231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" name="Google Shape;257;p17"/>
            <p:cNvSpPr/>
            <p:nvPr/>
          </p:nvSpPr>
          <p:spPr>
            <a:xfrm>
              <a:off x="49909" y="1464231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6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6"/>
                  </a:lnTo>
                  <a:lnTo>
                    <a:pt x="122516" y="62206"/>
                  </a:lnTo>
                  <a:cubicBezTo>
                    <a:pt x="54857" y="62206"/>
                    <a:pt x="0" y="118389"/>
                    <a:pt x="0" y="187681"/>
                  </a:cubicBezTo>
                  <a:cubicBezTo>
                    <a:pt x="0" y="256972"/>
                    <a:pt x="54857" y="313156"/>
                    <a:pt x="122516" y="313156"/>
                  </a:cubicBezTo>
                  <a:lnTo>
                    <a:pt x="160663" y="313156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14"/>
                  </a:lnTo>
                  <a:lnTo>
                    <a:pt x="265877" y="188713"/>
                  </a:lnTo>
                  <a:lnTo>
                    <a:pt x="195714" y="188713"/>
                  </a:lnTo>
                  <a:lnTo>
                    <a:pt x="160643" y="250919"/>
                  </a:lnTo>
                  <a:lnTo>
                    <a:pt x="122516" y="250919"/>
                  </a:lnTo>
                  <a:cubicBezTo>
                    <a:pt x="88418" y="250919"/>
                    <a:pt x="60771" y="222608"/>
                    <a:pt x="60771" y="187681"/>
                  </a:cubicBezTo>
                  <a:cubicBezTo>
                    <a:pt x="60771" y="152754"/>
                    <a:pt x="88418" y="124443"/>
                    <a:pt x="122516" y="124443"/>
                  </a:cubicBezTo>
                  <a:lnTo>
                    <a:pt x="337402" y="124443"/>
                  </a:lnTo>
                  <a:lnTo>
                    <a:pt x="283631" y="219824"/>
                  </a:lnTo>
                  <a:lnTo>
                    <a:pt x="353802" y="219824"/>
                  </a:lnTo>
                  <a:lnTo>
                    <a:pt x="442651" y="62206"/>
                  </a:lnTo>
                  <a:lnTo>
                    <a:pt x="264430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" name="Google Shape;258;p17"/>
            <p:cNvSpPr/>
            <p:nvPr/>
          </p:nvSpPr>
          <p:spPr>
            <a:xfrm>
              <a:off x="-93991" y="-3733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9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9"/>
                  </a:lnTo>
                  <a:lnTo>
                    <a:pt x="122516" y="62209"/>
                  </a:lnTo>
                  <a:cubicBezTo>
                    <a:pt x="54857" y="62209"/>
                    <a:pt x="0" y="118383"/>
                    <a:pt x="0" y="187675"/>
                  </a:cubicBezTo>
                  <a:cubicBezTo>
                    <a:pt x="0" y="256974"/>
                    <a:pt x="54857" y="313154"/>
                    <a:pt x="122516" y="313154"/>
                  </a:cubicBezTo>
                  <a:lnTo>
                    <a:pt x="160663" y="313154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22"/>
                  </a:lnTo>
                  <a:lnTo>
                    <a:pt x="265877" y="188715"/>
                  </a:lnTo>
                  <a:lnTo>
                    <a:pt x="195714" y="188715"/>
                  </a:lnTo>
                  <a:lnTo>
                    <a:pt x="160643" y="250917"/>
                  </a:lnTo>
                  <a:lnTo>
                    <a:pt x="122516" y="250917"/>
                  </a:lnTo>
                  <a:cubicBezTo>
                    <a:pt x="88418" y="250917"/>
                    <a:pt x="60771" y="222602"/>
                    <a:pt x="60771" y="187675"/>
                  </a:cubicBezTo>
                  <a:cubicBezTo>
                    <a:pt x="60771" y="152755"/>
                    <a:pt x="88418" y="124440"/>
                    <a:pt x="122516" y="124440"/>
                  </a:cubicBezTo>
                  <a:lnTo>
                    <a:pt x="337402" y="124440"/>
                  </a:lnTo>
                  <a:lnTo>
                    <a:pt x="283631" y="219819"/>
                  </a:lnTo>
                  <a:lnTo>
                    <a:pt x="353802" y="219819"/>
                  </a:lnTo>
                  <a:lnTo>
                    <a:pt x="442651" y="62209"/>
                  </a:lnTo>
                  <a:lnTo>
                    <a:pt x="264430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" name="Google Shape;259;p17"/>
            <p:cNvSpPr/>
            <p:nvPr/>
          </p:nvSpPr>
          <p:spPr>
            <a:xfrm>
              <a:off x="6592694" y="1464231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" name="Google Shape;260;p17"/>
            <p:cNvSpPr/>
            <p:nvPr/>
          </p:nvSpPr>
          <p:spPr>
            <a:xfrm>
              <a:off x="3171926" y="-3733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" name="Google Shape;261;p17"/>
            <p:cNvSpPr/>
            <p:nvPr/>
          </p:nvSpPr>
          <p:spPr>
            <a:xfrm>
              <a:off x="6448793" y="-3733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" name="Google Shape;262;p17"/>
            <p:cNvSpPr/>
            <p:nvPr/>
          </p:nvSpPr>
          <p:spPr>
            <a:xfrm>
              <a:off x="4948786" y="1464231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" name="Google Shape;263;p17"/>
            <p:cNvSpPr/>
            <p:nvPr/>
          </p:nvSpPr>
          <p:spPr>
            <a:xfrm>
              <a:off x="1682868" y="1464231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" name="Google Shape;264;p17"/>
            <p:cNvSpPr/>
            <p:nvPr/>
          </p:nvSpPr>
          <p:spPr>
            <a:xfrm>
              <a:off x="8225653" y="1464231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" name="Google Shape;265;p17"/>
            <p:cNvSpPr/>
            <p:nvPr/>
          </p:nvSpPr>
          <p:spPr>
            <a:xfrm>
              <a:off x="8081752" y="-3733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" name="Google Shape;266;p17"/>
            <p:cNvSpPr/>
            <p:nvPr/>
          </p:nvSpPr>
          <p:spPr>
            <a:xfrm>
              <a:off x="2347626" y="-22503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" name="Google Shape;267;p17"/>
            <p:cNvSpPr/>
            <p:nvPr/>
          </p:nvSpPr>
          <p:spPr>
            <a:xfrm>
              <a:off x="5624493" y="-22503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" name="Google Shape;268;p17"/>
            <p:cNvSpPr/>
            <p:nvPr/>
          </p:nvSpPr>
          <p:spPr>
            <a:xfrm>
              <a:off x="4124485" y="1276535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" name="Google Shape;269;p17"/>
            <p:cNvSpPr/>
            <p:nvPr/>
          </p:nvSpPr>
          <p:spPr>
            <a:xfrm>
              <a:off x="858567" y="1276535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6" y="0"/>
                  </a:lnTo>
                  <a:lnTo>
                    <a:pt x="194266" y="62206"/>
                  </a:lnTo>
                  <a:lnTo>
                    <a:pt x="122516" y="62206"/>
                  </a:lnTo>
                  <a:cubicBezTo>
                    <a:pt x="54857" y="62206"/>
                    <a:pt x="0" y="118389"/>
                    <a:pt x="0" y="187681"/>
                  </a:cubicBezTo>
                  <a:cubicBezTo>
                    <a:pt x="0" y="256972"/>
                    <a:pt x="54857" y="313156"/>
                    <a:pt x="122516" y="313156"/>
                  </a:cubicBezTo>
                  <a:lnTo>
                    <a:pt x="160663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43" y="250919"/>
                  </a:lnTo>
                  <a:lnTo>
                    <a:pt x="122516" y="250919"/>
                  </a:lnTo>
                  <a:cubicBezTo>
                    <a:pt x="88418" y="250919"/>
                    <a:pt x="60771" y="222608"/>
                    <a:pt x="60771" y="187681"/>
                  </a:cubicBezTo>
                  <a:cubicBezTo>
                    <a:pt x="60771" y="152754"/>
                    <a:pt x="88418" y="124443"/>
                    <a:pt x="122516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" name="Google Shape;270;p17"/>
            <p:cNvSpPr/>
            <p:nvPr/>
          </p:nvSpPr>
          <p:spPr>
            <a:xfrm>
              <a:off x="714667" y="-22503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9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9"/>
                  </a:lnTo>
                  <a:lnTo>
                    <a:pt x="122516" y="62209"/>
                  </a:lnTo>
                  <a:cubicBezTo>
                    <a:pt x="54857" y="62209"/>
                    <a:pt x="0" y="118383"/>
                    <a:pt x="0" y="187675"/>
                  </a:cubicBezTo>
                  <a:cubicBezTo>
                    <a:pt x="0" y="256974"/>
                    <a:pt x="54857" y="313154"/>
                    <a:pt x="122516" y="313154"/>
                  </a:cubicBezTo>
                  <a:lnTo>
                    <a:pt x="160663" y="313154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22"/>
                  </a:lnTo>
                  <a:lnTo>
                    <a:pt x="265877" y="188715"/>
                  </a:lnTo>
                  <a:lnTo>
                    <a:pt x="195714" y="188715"/>
                  </a:lnTo>
                  <a:lnTo>
                    <a:pt x="160643" y="250917"/>
                  </a:lnTo>
                  <a:lnTo>
                    <a:pt x="122516" y="250917"/>
                  </a:lnTo>
                  <a:cubicBezTo>
                    <a:pt x="88418" y="250917"/>
                    <a:pt x="60771" y="222602"/>
                    <a:pt x="60771" y="187675"/>
                  </a:cubicBezTo>
                  <a:cubicBezTo>
                    <a:pt x="60771" y="152755"/>
                    <a:pt x="88418" y="124440"/>
                    <a:pt x="122516" y="124440"/>
                  </a:cubicBezTo>
                  <a:lnTo>
                    <a:pt x="337402" y="124440"/>
                  </a:lnTo>
                  <a:lnTo>
                    <a:pt x="283631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0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" name="Google Shape;271;p17"/>
            <p:cNvSpPr/>
            <p:nvPr/>
          </p:nvSpPr>
          <p:spPr>
            <a:xfrm>
              <a:off x="7401352" y="1276535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" name="Google Shape;272;p17"/>
            <p:cNvSpPr/>
            <p:nvPr/>
          </p:nvSpPr>
          <p:spPr>
            <a:xfrm>
              <a:off x="3980585" y="-22503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" name="Google Shape;273;p17"/>
            <p:cNvSpPr/>
            <p:nvPr/>
          </p:nvSpPr>
          <p:spPr>
            <a:xfrm>
              <a:off x="7257452" y="-22503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" name="Google Shape;274;p17"/>
            <p:cNvSpPr/>
            <p:nvPr/>
          </p:nvSpPr>
          <p:spPr>
            <a:xfrm>
              <a:off x="5757444" y="1276535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" name="Google Shape;275;p17"/>
            <p:cNvSpPr/>
            <p:nvPr/>
          </p:nvSpPr>
          <p:spPr>
            <a:xfrm>
              <a:off x="2491526" y="1276535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" name="Google Shape;276;p17"/>
            <p:cNvSpPr/>
            <p:nvPr/>
          </p:nvSpPr>
          <p:spPr>
            <a:xfrm>
              <a:off x="9034311" y="1276535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" name="Google Shape;277;p17"/>
            <p:cNvSpPr/>
            <p:nvPr/>
          </p:nvSpPr>
          <p:spPr>
            <a:xfrm>
              <a:off x="8890411" y="-22503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Логотип на белом фоне">
  <p:cSld name="Паттерн+фон 3">
    <p:bg>
      <p:bgPr>
        <a:solidFill>
          <a:srgbClr val="19BEFF"/>
        </a:solidFill>
        <a:effectLst/>
      </p:bgPr>
    </p:bg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Google Shape;27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8331168" y="-7403362"/>
            <a:ext cx="36919090" cy="26228207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3641376" y="-19532790"/>
            <a:ext cx="36919090" cy="2622820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1" name="Google Shape;281;p18"/>
          <p:cNvGrpSpPr/>
          <p:nvPr/>
        </p:nvGrpSpPr>
        <p:grpSpPr>
          <a:xfrm>
            <a:off x="7492944" y="417513"/>
            <a:ext cx="1296987" cy="244892"/>
            <a:chOff x="7492944" y="417513"/>
            <a:chExt cx="1296987" cy="244892"/>
          </a:xfrm>
        </p:grpSpPr>
        <p:sp>
          <p:nvSpPr>
            <p:cNvPr id="282" name="Google Shape;282;p18"/>
            <p:cNvSpPr/>
            <p:nvPr/>
          </p:nvSpPr>
          <p:spPr>
            <a:xfrm>
              <a:off x="7814454" y="417513"/>
              <a:ext cx="87481" cy="208683"/>
            </a:xfrm>
            <a:custGeom>
              <a:avLst/>
              <a:gdLst/>
              <a:ahLst/>
              <a:cxnLst/>
              <a:rect l="l" t="t" r="r" b="b"/>
              <a:pathLst>
                <a:path w="87481" h="208683" extrusionOk="0">
                  <a:moveTo>
                    <a:pt x="20520" y="61229"/>
                  </a:moveTo>
                  <a:lnTo>
                    <a:pt x="20520" y="62693"/>
                  </a:lnTo>
                  <a:lnTo>
                    <a:pt x="0" y="62693"/>
                  </a:lnTo>
                  <a:lnTo>
                    <a:pt x="0" y="98896"/>
                  </a:lnTo>
                  <a:lnTo>
                    <a:pt x="20520" y="98896"/>
                  </a:lnTo>
                  <a:lnTo>
                    <a:pt x="20520" y="208683"/>
                  </a:lnTo>
                  <a:lnTo>
                    <a:pt x="57279" y="208683"/>
                  </a:lnTo>
                  <a:lnTo>
                    <a:pt x="57279" y="98896"/>
                  </a:lnTo>
                  <a:lnTo>
                    <a:pt x="87482" y="98896"/>
                  </a:lnTo>
                  <a:lnTo>
                    <a:pt x="87482" y="62693"/>
                  </a:lnTo>
                  <a:lnTo>
                    <a:pt x="57279" y="62693"/>
                  </a:lnTo>
                  <a:lnTo>
                    <a:pt x="57279" y="61229"/>
                  </a:lnTo>
                  <a:cubicBezTo>
                    <a:pt x="57279" y="43125"/>
                    <a:pt x="67250" y="34952"/>
                    <a:pt x="87482" y="36411"/>
                  </a:cubicBezTo>
                  <a:lnTo>
                    <a:pt x="87482" y="208"/>
                  </a:lnTo>
                  <a:cubicBezTo>
                    <a:pt x="43029" y="-2424"/>
                    <a:pt x="20520" y="20061"/>
                    <a:pt x="20520" y="6122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" name="Google Shape;283;p18"/>
            <p:cNvSpPr/>
            <p:nvPr/>
          </p:nvSpPr>
          <p:spPr>
            <a:xfrm>
              <a:off x="7905926" y="476113"/>
              <a:ext cx="152453" cy="154168"/>
            </a:xfrm>
            <a:custGeom>
              <a:avLst/>
              <a:gdLst/>
              <a:ahLst/>
              <a:cxnLst/>
              <a:rect l="l" t="t" r="r" b="b"/>
              <a:pathLst>
                <a:path w="152453" h="154168" extrusionOk="0">
                  <a:moveTo>
                    <a:pt x="104295" y="106865"/>
                  </a:moveTo>
                  <a:cubicBezTo>
                    <a:pt x="96888" y="114459"/>
                    <a:pt x="87481" y="118255"/>
                    <a:pt x="76083" y="118255"/>
                  </a:cubicBezTo>
                  <a:cubicBezTo>
                    <a:pt x="64684" y="118255"/>
                    <a:pt x="55280" y="114459"/>
                    <a:pt x="47870" y="106865"/>
                  </a:cubicBezTo>
                  <a:cubicBezTo>
                    <a:pt x="40464" y="98983"/>
                    <a:pt x="36759" y="89056"/>
                    <a:pt x="36759" y="77086"/>
                  </a:cubicBezTo>
                  <a:cubicBezTo>
                    <a:pt x="36759" y="65117"/>
                    <a:pt x="40464" y="55186"/>
                    <a:pt x="47870" y="47598"/>
                  </a:cubicBezTo>
                  <a:cubicBezTo>
                    <a:pt x="55280" y="39714"/>
                    <a:pt x="64684" y="35914"/>
                    <a:pt x="76083" y="35914"/>
                  </a:cubicBezTo>
                  <a:cubicBezTo>
                    <a:pt x="87481" y="35914"/>
                    <a:pt x="96888" y="39714"/>
                    <a:pt x="104295" y="47598"/>
                  </a:cubicBezTo>
                  <a:cubicBezTo>
                    <a:pt x="111990" y="55186"/>
                    <a:pt x="115691" y="65117"/>
                    <a:pt x="115691" y="77086"/>
                  </a:cubicBezTo>
                  <a:cubicBezTo>
                    <a:pt x="115691" y="89056"/>
                    <a:pt x="111990" y="98983"/>
                    <a:pt x="104295" y="106865"/>
                  </a:cubicBezTo>
                  <a:close/>
                  <a:moveTo>
                    <a:pt x="115691" y="21316"/>
                  </a:moveTo>
                  <a:cubicBezTo>
                    <a:pt x="104579" y="7009"/>
                    <a:pt x="89192" y="0"/>
                    <a:pt x="69243" y="0"/>
                  </a:cubicBezTo>
                  <a:cubicBezTo>
                    <a:pt x="50152" y="0"/>
                    <a:pt x="33912" y="7593"/>
                    <a:pt x="20232" y="22485"/>
                  </a:cubicBezTo>
                  <a:cubicBezTo>
                    <a:pt x="6839" y="37377"/>
                    <a:pt x="0" y="55480"/>
                    <a:pt x="0" y="77086"/>
                  </a:cubicBezTo>
                  <a:cubicBezTo>
                    <a:pt x="0" y="98693"/>
                    <a:pt x="6839" y="117087"/>
                    <a:pt x="20232" y="131978"/>
                  </a:cubicBezTo>
                  <a:cubicBezTo>
                    <a:pt x="33912" y="146870"/>
                    <a:pt x="50152" y="154169"/>
                    <a:pt x="69243" y="154169"/>
                  </a:cubicBezTo>
                  <a:cubicBezTo>
                    <a:pt x="89192" y="154169"/>
                    <a:pt x="104579" y="147160"/>
                    <a:pt x="115691" y="132857"/>
                  </a:cubicBezTo>
                  <a:lnTo>
                    <a:pt x="115691" y="150082"/>
                  </a:lnTo>
                  <a:lnTo>
                    <a:pt x="152453" y="150082"/>
                  </a:lnTo>
                  <a:lnTo>
                    <a:pt x="152453" y="4091"/>
                  </a:lnTo>
                  <a:lnTo>
                    <a:pt x="115691" y="4091"/>
                  </a:lnTo>
                  <a:lnTo>
                    <a:pt x="115691" y="21316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" name="Google Shape;284;p18"/>
            <p:cNvSpPr/>
            <p:nvPr/>
          </p:nvSpPr>
          <p:spPr>
            <a:xfrm>
              <a:off x="8080898" y="476113"/>
              <a:ext cx="117116" cy="154168"/>
            </a:xfrm>
            <a:custGeom>
              <a:avLst/>
              <a:gdLst/>
              <a:ahLst/>
              <a:cxnLst/>
              <a:rect l="l" t="t" r="r" b="b"/>
              <a:pathLst>
                <a:path w="117116" h="154168" extrusionOk="0">
                  <a:moveTo>
                    <a:pt x="69530" y="61610"/>
                  </a:moveTo>
                  <a:cubicBezTo>
                    <a:pt x="54996" y="57814"/>
                    <a:pt x="43600" y="53433"/>
                    <a:pt x="43600" y="45550"/>
                  </a:cubicBezTo>
                  <a:cubicBezTo>
                    <a:pt x="43600" y="38251"/>
                    <a:pt x="50717" y="33581"/>
                    <a:pt x="60123" y="33581"/>
                  </a:cubicBezTo>
                  <a:cubicBezTo>
                    <a:pt x="70672" y="33581"/>
                    <a:pt x="78367" y="38541"/>
                    <a:pt x="82921" y="48472"/>
                  </a:cubicBezTo>
                  <a:lnTo>
                    <a:pt x="114267" y="30952"/>
                  </a:lnTo>
                  <a:cubicBezTo>
                    <a:pt x="103155" y="11100"/>
                    <a:pt x="83205" y="0"/>
                    <a:pt x="60123" y="0"/>
                  </a:cubicBezTo>
                  <a:cubicBezTo>
                    <a:pt x="44737" y="0"/>
                    <a:pt x="31915" y="4091"/>
                    <a:pt x="21376" y="12554"/>
                  </a:cubicBezTo>
                  <a:cubicBezTo>
                    <a:pt x="11112" y="20732"/>
                    <a:pt x="5990" y="32121"/>
                    <a:pt x="5990" y="46424"/>
                  </a:cubicBezTo>
                  <a:cubicBezTo>
                    <a:pt x="5990" y="76792"/>
                    <a:pt x="32483" y="85844"/>
                    <a:pt x="53570" y="91394"/>
                  </a:cubicBezTo>
                  <a:cubicBezTo>
                    <a:pt x="68108" y="95190"/>
                    <a:pt x="79500" y="99567"/>
                    <a:pt x="79500" y="107450"/>
                  </a:cubicBezTo>
                  <a:cubicBezTo>
                    <a:pt x="79500" y="115922"/>
                    <a:pt x="72946" y="120004"/>
                    <a:pt x="59839" y="120004"/>
                  </a:cubicBezTo>
                  <a:cubicBezTo>
                    <a:pt x="45306" y="120004"/>
                    <a:pt x="36184" y="113584"/>
                    <a:pt x="31915" y="101030"/>
                  </a:cubicBezTo>
                  <a:lnTo>
                    <a:pt x="0" y="119424"/>
                  </a:lnTo>
                  <a:cubicBezTo>
                    <a:pt x="10538" y="142489"/>
                    <a:pt x="30493" y="154169"/>
                    <a:pt x="59839" y="154169"/>
                  </a:cubicBezTo>
                  <a:cubicBezTo>
                    <a:pt x="76088" y="154169"/>
                    <a:pt x="89759" y="150082"/>
                    <a:pt x="100591" y="142199"/>
                  </a:cubicBezTo>
                  <a:cubicBezTo>
                    <a:pt x="111703" y="134022"/>
                    <a:pt x="117115" y="122342"/>
                    <a:pt x="117115" y="107450"/>
                  </a:cubicBezTo>
                  <a:cubicBezTo>
                    <a:pt x="117399" y="76208"/>
                    <a:pt x="90332" y="65992"/>
                    <a:pt x="69530" y="6161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" name="Google Shape;285;p18"/>
            <p:cNvSpPr/>
            <p:nvPr/>
          </p:nvSpPr>
          <p:spPr>
            <a:xfrm>
              <a:off x="8207926" y="439325"/>
              <a:ext cx="93748" cy="188091"/>
            </a:xfrm>
            <a:custGeom>
              <a:avLst/>
              <a:gdLst/>
              <a:ahLst/>
              <a:cxnLst/>
              <a:rect l="l" t="t" r="r" b="b"/>
              <a:pathLst>
                <a:path w="93748" h="188091" extrusionOk="0">
                  <a:moveTo>
                    <a:pt x="61550" y="0"/>
                  </a:moveTo>
                  <a:lnTo>
                    <a:pt x="24787" y="11385"/>
                  </a:lnTo>
                  <a:lnTo>
                    <a:pt x="24787" y="40879"/>
                  </a:lnTo>
                  <a:lnTo>
                    <a:pt x="0" y="40879"/>
                  </a:lnTo>
                  <a:lnTo>
                    <a:pt x="0" y="77082"/>
                  </a:lnTo>
                  <a:lnTo>
                    <a:pt x="24787" y="77082"/>
                  </a:lnTo>
                  <a:lnTo>
                    <a:pt x="24787" y="137818"/>
                  </a:lnTo>
                  <a:cubicBezTo>
                    <a:pt x="24787" y="177817"/>
                    <a:pt x="43316" y="192710"/>
                    <a:pt x="93749" y="186869"/>
                  </a:cubicBezTo>
                  <a:lnTo>
                    <a:pt x="93749" y="152710"/>
                  </a:lnTo>
                  <a:cubicBezTo>
                    <a:pt x="72667" y="153874"/>
                    <a:pt x="61550" y="153584"/>
                    <a:pt x="61550" y="137818"/>
                  </a:cubicBezTo>
                  <a:lnTo>
                    <a:pt x="61550" y="77082"/>
                  </a:lnTo>
                  <a:lnTo>
                    <a:pt x="93749" y="77082"/>
                  </a:lnTo>
                  <a:lnTo>
                    <a:pt x="93749" y="40879"/>
                  </a:lnTo>
                  <a:lnTo>
                    <a:pt x="61550" y="40879"/>
                  </a:lnTo>
                  <a:lnTo>
                    <a:pt x="6155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p18"/>
            <p:cNvSpPr/>
            <p:nvPr/>
          </p:nvSpPr>
          <p:spPr>
            <a:xfrm>
              <a:off x="8637486" y="476113"/>
              <a:ext cx="152445" cy="154168"/>
            </a:xfrm>
            <a:custGeom>
              <a:avLst/>
              <a:gdLst/>
              <a:ahLst/>
              <a:cxnLst/>
              <a:rect l="l" t="t" r="r" b="b"/>
              <a:pathLst>
                <a:path w="152445" h="154168" extrusionOk="0">
                  <a:moveTo>
                    <a:pt x="104287" y="106865"/>
                  </a:moveTo>
                  <a:cubicBezTo>
                    <a:pt x="96881" y="114459"/>
                    <a:pt x="87474" y="118255"/>
                    <a:pt x="76078" y="118255"/>
                  </a:cubicBezTo>
                  <a:cubicBezTo>
                    <a:pt x="64682" y="118255"/>
                    <a:pt x="55276" y="114459"/>
                    <a:pt x="47869" y="106865"/>
                  </a:cubicBezTo>
                  <a:cubicBezTo>
                    <a:pt x="40463" y="98983"/>
                    <a:pt x="36752" y="89056"/>
                    <a:pt x="36752" y="77086"/>
                  </a:cubicBezTo>
                  <a:cubicBezTo>
                    <a:pt x="36752" y="65117"/>
                    <a:pt x="40463" y="55186"/>
                    <a:pt x="47869" y="47598"/>
                  </a:cubicBezTo>
                  <a:cubicBezTo>
                    <a:pt x="55276" y="39714"/>
                    <a:pt x="64682" y="35914"/>
                    <a:pt x="76078" y="35914"/>
                  </a:cubicBezTo>
                  <a:cubicBezTo>
                    <a:pt x="87474" y="35914"/>
                    <a:pt x="96881" y="39714"/>
                    <a:pt x="104287" y="47598"/>
                  </a:cubicBezTo>
                  <a:cubicBezTo>
                    <a:pt x="111983" y="55186"/>
                    <a:pt x="115688" y="65117"/>
                    <a:pt x="115688" y="77086"/>
                  </a:cubicBezTo>
                  <a:cubicBezTo>
                    <a:pt x="115688" y="89056"/>
                    <a:pt x="111983" y="98983"/>
                    <a:pt x="104287" y="106865"/>
                  </a:cubicBezTo>
                  <a:close/>
                  <a:moveTo>
                    <a:pt x="115688" y="4091"/>
                  </a:moveTo>
                  <a:lnTo>
                    <a:pt x="115688" y="21316"/>
                  </a:lnTo>
                  <a:cubicBezTo>
                    <a:pt x="104571" y="7009"/>
                    <a:pt x="89185" y="0"/>
                    <a:pt x="69235" y="0"/>
                  </a:cubicBezTo>
                  <a:cubicBezTo>
                    <a:pt x="50149" y="0"/>
                    <a:pt x="33904" y="7593"/>
                    <a:pt x="20229" y="22485"/>
                  </a:cubicBezTo>
                  <a:cubicBezTo>
                    <a:pt x="6838" y="37377"/>
                    <a:pt x="0" y="55480"/>
                    <a:pt x="0" y="77086"/>
                  </a:cubicBezTo>
                  <a:cubicBezTo>
                    <a:pt x="0" y="98693"/>
                    <a:pt x="6838" y="117087"/>
                    <a:pt x="20229" y="131978"/>
                  </a:cubicBezTo>
                  <a:cubicBezTo>
                    <a:pt x="33904" y="146870"/>
                    <a:pt x="50149" y="154169"/>
                    <a:pt x="69235" y="154169"/>
                  </a:cubicBezTo>
                  <a:cubicBezTo>
                    <a:pt x="89185" y="154169"/>
                    <a:pt x="104571" y="147160"/>
                    <a:pt x="115688" y="132857"/>
                  </a:cubicBezTo>
                  <a:lnTo>
                    <a:pt x="115688" y="150082"/>
                  </a:lnTo>
                  <a:lnTo>
                    <a:pt x="152446" y="150082"/>
                  </a:lnTo>
                  <a:lnTo>
                    <a:pt x="152446" y="4091"/>
                  </a:lnTo>
                  <a:lnTo>
                    <a:pt x="115688" y="409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p18"/>
            <p:cNvSpPr/>
            <p:nvPr/>
          </p:nvSpPr>
          <p:spPr>
            <a:xfrm>
              <a:off x="8327595" y="480205"/>
              <a:ext cx="133074" cy="149939"/>
            </a:xfrm>
            <a:custGeom>
              <a:avLst/>
              <a:gdLst/>
              <a:ahLst/>
              <a:cxnLst/>
              <a:rect l="l" t="t" r="r" b="b"/>
              <a:pathLst>
                <a:path w="133074" h="149939" extrusionOk="0">
                  <a:moveTo>
                    <a:pt x="96322" y="82132"/>
                  </a:moveTo>
                  <a:cubicBezTo>
                    <a:pt x="96322" y="127210"/>
                    <a:pt x="36757" y="127210"/>
                    <a:pt x="36757" y="82132"/>
                  </a:cubicBezTo>
                  <a:lnTo>
                    <a:pt x="36757" y="0"/>
                  </a:lnTo>
                  <a:lnTo>
                    <a:pt x="0" y="0"/>
                  </a:lnTo>
                  <a:lnTo>
                    <a:pt x="0" y="78298"/>
                  </a:lnTo>
                  <a:cubicBezTo>
                    <a:pt x="0" y="173820"/>
                    <a:pt x="133074" y="173820"/>
                    <a:pt x="133074" y="78298"/>
                  </a:cubicBezTo>
                  <a:lnTo>
                    <a:pt x="133074" y="0"/>
                  </a:lnTo>
                  <a:lnTo>
                    <a:pt x="96322" y="0"/>
                  </a:lnTo>
                  <a:lnTo>
                    <a:pt x="96322" y="82132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" name="Google Shape;288;p18"/>
            <p:cNvSpPr/>
            <p:nvPr/>
          </p:nvSpPr>
          <p:spPr>
            <a:xfrm>
              <a:off x="8486010" y="476257"/>
              <a:ext cx="133069" cy="149938"/>
            </a:xfrm>
            <a:custGeom>
              <a:avLst/>
              <a:gdLst/>
              <a:ahLst/>
              <a:cxnLst/>
              <a:rect l="l" t="t" r="r" b="b"/>
              <a:pathLst>
                <a:path w="133069" h="149938" extrusionOk="0">
                  <a:moveTo>
                    <a:pt x="0" y="71642"/>
                  </a:moveTo>
                  <a:lnTo>
                    <a:pt x="0" y="149939"/>
                  </a:lnTo>
                  <a:lnTo>
                    <a:pt x="36757" y="149939"/>
                  </a:lnTo>
                  <a:lnTo>
                    <a:pt x="36757" y="67808"/>
                  </a:lnTo>
                  <a:cubicBezTo>
                    <a:pt x="36757" y="22728"/>
                    <a:pt x="96312" y="22728"/>
                    <a:pt x="96312" y="67808"/>
                  </a:cubicBezTo>
                  <a:lnTo>
                    <a:pt x="96312" y="149939"/>
                  </a:lnTo>
                  <a:lnTo>
                    <a:pt x="133069" y="149939"/>
                  </a:lnTo>
                  <a:lnTo>
                    <a:pt x="133069" y="71642"/>
                  </a:lnTo>
                  <a:cubicBezTo>
                    <a:pt x="133069" y="-23881"/>
                    <a:pt x="0" y="-23881"/>
                    <a:pt x="0" y="7164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" name="Google Shape;289;p18"/>
            <p:cNvSpPr/>
            <p:nvPr/>
          </p:nvSpPr>
          <p:spPr>
            <a:xfrm>
              <a:off x="7492944" y="444016"/>
              <a:ext cx="257381" cy="218389"/>
            </a:xfrm>
            <a:custGeom>
              <a:avLst/>
              <a:gdLst/>
              <a:ahLst/>
              <a:cxnLst/>
              <a:rect l="l" t="t" r="r" b="b"/>
              <a:pathLst>
                <a:path w="257381" h="218389" extrusionOk="0">
                  <a:moveTo>
                    <a:pt x="153754" y="36191"/>
                  </a:moveTo>
                  <a:lnTo>
                    <a:pt x="133366" y="0"/>
                  </a:lnTo>
                  <a:lnTo>
                    <a:pt x="92565" y="0"/>
                  </a:lnTo>
                  <a:lnTo>
                    <a:pt x="112957" y="36191"/>
                  </a:lnTo>
                  <a:lnTo>
                    <a:pt x="71237" y="36191"/>
                  </a:lnTo>
                  <a:cubicBezTo>
                    <a:pt x="31897" y="36191"/>
                    <a:pt x="0" y="68871"/>
                    <a:pt x="0" y="109182"/>
                  </a:cubicBezTo>
                  <a:cubicBezTo>
                    <a:pt x="0" y="149497"/>
                    <a:pt x="31897" y="182182"/>
                    <a:pt x="71237" y="182182"/>
                  </a:cubicBezTo>
                  <a:lnTo>
                    <a:pt x="93419" y="182182"/>
                  </a:lnTo>
                  <a:lnTo>
                    <a:pt x="113819" y="218390"/>
                  </a:lnTo>
                  <a:lnTo>
                    <a:pt x="154616" y="218390"/>
                  </a:lnTo>
                  <a:lnTo>
                    <a:pt x="124011" y="164069"/>
                  </a:lnTo>
                  <a:lnTo>
                    <a:pt x="154596" y="109787"/>
                  </a:lnTo>
                  <a:lnTo>
                    <a:pt x="113799" y="109787"/>
                  </a:lnTo>
                  <a:lnTo>
                    <a:pt x="93406" y="145974"/>
                  </a:lnTo>
                  <a:lnTo>
                    <a:pt x="71237" y="145974"/>
                  </a:lnTo>
                  <a:cubicBezTo>
                    <a:pt x="51411" y="145974"/>
                    <a:pt x="35336" y="129501"/>
                    <a:pt x="35336" y="109182"/>
                  </a:cubicBezTo>
                  <a:cubicBezTo>
                    <a:pt x="35336" y="88867"/>
                    <a:pt x="51411" y="72394"/>
                    <a:pt x="71237" y="72394"/>
                  </a:cubicBezTo>
                  <a:lnTo>
                    <a:pt x="196184" y="72394"/>
                  </a:lnTo>
                  <a:lnTo>
                    <a:pt x="164919" y="127883"/>
                  </a:lnTo>
                  <a:lnTo>
                    <a:pt x="205720" y="127883"/>
                  </a:lnTo>
                  <a:lnTo>
                    <a:pt x="257382" y="36191"/>
                  </a:lnTo>
                  <a:lnTo>
                    <a:pt x="153754" y="36191"/>
                  </a:lnTo>
                  <a:close/>
                </a:path>
              </a:pathLst>
            </a:custGeom>
            <a:solidFill>
              <a:srgbClr val="FFCE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Логотип на белом фоне">
  <p:cSld name="Паттерн+фон">
    <p:bg>
      <p:bgPr>
        <a:solidFill>
          <a:srgbClr val="19BEFF"/>
        </a:solidFill>
        <a:effectLst/>
      </p:bgPr>
    </p:bg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1" name="Google Shape;291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-905116">
            <a:off x="-11743999" y="-3794443"/>
            <a:ext cx="31841427" cy="2262091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92" name="Google Shape;292;p19"/>
          <p:cNvGrpSpPr/>
          <p:nvPr/>
        </p:nvGrpSpPr>
        <p:grpSpPr>
          <a:xfrm>
            <a:off x="7492944" y="417513"/>
            <a:ext cx="1296987" cy="244892"/>
            <a:chOff x="7492944" y="417513"/>
            <a:chExt cx="1296987" cy="244892"/>
          </a:xfrm>
        </p:grpSpPr>
        <p:sp>
          <p:nvSpPr>
            <p:cNvPr id="293" name="Google Shape;293;p19"/>
            <p:cNvSpPr/>
            <p:nvPr/>
          </p:nvSpPr>
          <p:spPr>
            <a:xfrm>
              <a:off x="7814454" y="417513"/>
              <a:ext cx="87481" cy="208683"/>
            </a:xfrm>
            <a:custGeom>
              <a:avLst/>
              <a:gdLst/>
              <a:ahLst/>
              <a:cxnLst/>
              <a:rect l="l" t="t" r="r" b="b"/>
              <a:pathLst>
                <a:path w="87481" h="208683" extrusionOk="0">
                  <a:moveTo>
                    <a:pt x="20520" y="61229"/>
                  </a:moveTo>
                  <a:lnTo>
                    <a:pt x="20520" y="62693"/>
                  </a:lnTo>
                  <a:lnTo>
                    <a:pt x="0" y="62693"/>
                  </a:lnTo>
                  <a:lnTo>
                    <a:pt x="0" y="98896"/>
                  </a:lnTo>
                  <a:lnTo>
                    <a:pt x="20520" y="98896"/>
                  </a:lnTo>
                  <a:lnTo>
                    <a:pt x="20520" y="208683"/>
                  </a:lnTo>
                  <a:lnTo>
                    <a:pt x="57279" y="208683"/>
                  </a:lnTo>
                  <a:lnTo>
                    <a:pt x="57279" y="98896"/>
                  </a:lnTo>
                  <a:lnTo>
                    <a:pt x="87482" y="98896"/>
                  </a:lnTo>
                  <a:lnTo>
                    <a:pt x="87482" y="62693"/>
                  </a:lnTo>
                  <a:lnTo>
                    <a:pt x="57279" y="62693"/>
                  </a:lnTo>
                  <a:lnTo>
                    <a:pt x="57279" y="61229"/>
                  </a:lnTo>
                  <a:cubicBezTo>
                    <a:pt x="57279" y="43125"/>
                    <a:pt x="67250" y="34952"/>
                    <a:pt x="87482" y="36411"/>
                  </a:cubicBezTo>
                  <a:lnTo>
                    <a:pt x="87482" y="208"/>
                  </a:lnTo>
                  <a:cubicBezTo>
                    <a:pt x="43029" y="-2424"/>
                    <a:pt x="20520" y="20061"/>
                    <a:pt x="20520" y="6122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" name="Google Shape;294;p19"/>
            <p:cNvSpPr/>
            <p:nvPr/>
          </p:nvSpPr>
          <p:spPr>
            <a:xfrm>
              <a:off x="7905926" y="476113"/>
              <a:ext cx="152453" cy="154168"/>
            </a:xfrm>
            <a:custGeom>
              <a:avLst/>
              <a:gdLst/>
              <a:ahLst/>
              <a:cxnLst/>
              <a:rect l="l" t="t" r="r" b="b"/>
              <a:pathLst>
                <a:path w="152453" h="154168" extrusionOk="0">
                  <a:moveTo>
                    <a:pt x="104295" y="106865"/>
                  </a:moveTo>
                  <a:cubicBezTo>
                    <a:pt x="96888" y="114459"/>
                    <a:pt x="87481" y="118255"/>
                    <a:pt x="76083" y="118255"/>
                  </a:cubicBezTo>
                  <a:cubicBezTo>
                    <a:pt x="64684" y="118255"/>
                    <a:pt x="55280" y="114459"/>
                    <a:pt x="47870" y="106865"/>
                  </a:cubicBezTo>
                  <a:cubicBezTo>
                    <a:pt x="40464" y="98983"/>
                    <a:pt x="36759" y="89056"/>
                    <a:pt x="36759" y="77086"/>
                  </a:cubicBezTo>
                  <a:cubicBezTo>
                    <a:pt x="36759" y="65117"/>
                    <a:pt x="40464" y="55186"/>
                    <a:pt x="47870" y="47598"/>
                  </a:cubicBezTo>
                  <a:cubicBezTo>
                    <a:pt x="55280" y="39714"/>
                    <a:pt x="64684" y="35914"/>
                    <a:pt x="76083" y="35914"/>
                  </a:cubicBezTo>
                  <a:cubicBezTo>
                    <a:pt x="87481" y="35914"/>
                    <a:pt x="96888" y="39714"/>
                    <a:pt x="104295" y="47598"/>
                  </a:cubicBezTo>
                  <a:cubicBezTo>
                    <a:pt x="111990" y="55186"/>
                    <a:pt x="115691" y="65117"/>
                    <a:pt x="115691" y="77086"/>
                  </a:cubicBezTo>
                  <a:cubicBezTo>
                    <a:pt x="115691" y="89056"/>
                    <a:pt x="111990" y="98983"/>
                    <a:pt x="104295" y="106865"/>
                  </a:cubicBezTo>
                  <a:close/>
                  <a:moveTo>
                    <a:pt x="115691" y="21316"/>
                  </a:moveTo>
                  <a:cubicBezTo>
                    <a:pt x="104579" y="7009"/>
                    <a:pt x="89192" y="0"/>
                    <a:pt x="69243" y="0"/>
                  </a:cubicBezTo>
                  <a:cubicBezTo>
                    <a:pt x="50152" y="0"/>
                    <a:pt x="33912" y="7593"/>
                    <a:pt x="20232" y="22485"/>
                  </a:cubicBezTo>
                  <a:cubicBezTo>
                    <a:pt x="6839" y="37377"/>
                    <a:pt x="0" y="55480"/>
                    <a:pt x="0" y="77086"/>
                  </a:cubicBezTo>
                  <a:cubicBezTo>
                    <a:pt x="0" y="98693"/>
                    <a:pt x="6839" y="117087"/>
                    <a:pt x="20232" y="131978"/>
                  </a:cubicBezTo>
                  <a:cubicBezTo>
                    <a:pt x="33912" y="146870"/>
                    <a:pt x="50152" y="154169"/>
                    <a:pt x="69243" y="154169"/>
                  </a:cubicBezTo>
                  <a:cubicBezTo>
                    <a:pt x="89192" y="154169"/>
                    <a:pt x="104579" y="147160"/>
                    <a:pt x="115691" y="132857"/>
                  </a:cubicBezTo>
                  <a:lnTo>
                    <a:pt x="115691" y="150082"/>
                  </a:lnTo>
                  <a:lnTo>
                    <a:pt x="152453" y="150082"/>
                  </a:lnTo>
                  <a:lnTo>
                    <a:pt x="152453" y="4091"/>
                  </a:lnTo>
                  <a:lnTo>
                    <a:pt x="115691" y="4091"/>
                  </a:lnTo>
                  <a:lnTo>
                    <a:pt x="115691" y="21316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" name="Google Shape;295;p19"/>
            <p:cNvSpPr/>
            <p:nvPr/>
          </p:nvSpPr>
          <p:spPr>
            <a:xfrm>
              <a:off x="8080898" y="476113"/>
              <a:ext cx="117116" cy="154168"/>
            </a:xfrm>
            <a:custGeom>
              <a:avLst/>
              <a:gdLst/>
              <a:ahLst/>
              <a:cxnLst/>
              <a:rect l="l" t="t" r="r" b="b"/>
              <a:pathLst>
                <a:path w="117116" h="154168" extrusionOk="0">
                  <a:moveTo>
                    <a:pt x="69530" y="61610"/>
                  </a:moveTo>
                  <a:cubicBezTo>
                    <a:pt x="54996" y="57814"/>
                    <a:pt x="43600" y="53433"/>
                    <a:pt x="43600" y="45550"/>
                  </a:cubicBezTo>
                  <a:cubicBezTo>
                    <a:pt x="43600" y="38251"/>
                    <a:pt x="50717" y="33581"/>
                    <a:pt x="60123" y="33581"/>
                  </a:cubicBezTo>
                  <a:cubicBezTo>
                    <a:pt x="70672" y="33581"/>
                    <a:pt x="78367" y="38541"/>
                    <a:pt x="82921" y="48472"/>
                  </a:cubicBezTo>
                  <a:lnTo>
                    <a:pt x="114267" y="30952"/>
                  </a:lnTo>
                  <a:cubicBezTo>
                    <a:pt x="103155" y="11100"/>
                    <a:pt x="83205" y="0"/>
                    <a:pt x="60123" y="0"/>
                  </a:cubicBezTo>
                  <a:cubicBezTo>
                    <a:pt x="44737" y="0"/>
                    <a:pt x="31915" y="4091"/>
                    <a:pt x="21376" y="12554"/>
                  </a:cubicBezTo>
                  <a:cubicBezTo>
                    <a:pt x="11112" y="20732"/>
                    <a:pt x="5990" y="32121"/>
                    <a:pt x="5990" y="46424"/>
                  </a:cubicBezTo>
                  <a:cubicBezTo>
                    <a:pt x="5990" y="76792"/>
                    <a:pt x="32483" y="85844"/>
                    <a:pt x="53570" y="91394"/>
                  </a:cubicBezTo>
                  <a:cubicBezTo>
                    <a:pt x="68108" y="95190"/>
                    <a:pt x="79500" y="99567"/>
                    <a:pt x="79500" y="107450"/>
                  </a:cubicBezTo>
                  <a:cubicBezTo>
                    <a:pt x="79500" y="115922"/>
                    <a:pt x="72946" y="120004"/>
                    <a:pt x="59839" y="120004"/>
                  </a:cubicBezTo>
                  <a:cubicBezTo>
                    <a:pt x="45306" y="120004"/>
                    <a:pt x="36184" y="113584"/>
                    <a:pt x="31915" y="101030"/>
                  </a:cubicBezTo>
                  <a:lnTo>
                    <a:pt x="0" y="119424"/>
                  </a:lnTo>
                  <a:cubicBezTo>
                    <a:pt x="10538" y="142489"/>
                    <a:pt x="30493" y="154169"/>
                    <a:pt x="59839" y="154169"/>
                  </a:cubicBezTo>
                  <a:cubicBezTo>
                    <a:pt x="76088" y="154169"/>
                    <a:pt x="89759" y="150082"/>
                    <a:pt x="100591" y="142199"/>
                  </a:cubicBezTo>
                  <a:cubicBezTo>
                    <a:pt x="111703" y="134022"/>
                    <a:pt x="117115" y="122342"/>
                    <a:pt x="117115" y="107450"/>
                  </a:cubicBezTo>
                  <a:cubicBezTo>
                    <a:pt x="117399" y="76208"/>
                    <a:pt x="90332" y="65992"/>
                    <a:pt x="69530" y="6161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" name="Google Shape;296;p19"/>
            <p:cNvSpPr/>
            <p:nvPr/>
          </p:nvSpPr>
          <p:spPr>
            <a:xfrm>
              <a:off x="8207926" y="439325"/>
              <a:ext cx="93748" cy="188091"/>
            </a:xfrm>
            <a:custGeom>
              <a:avLst/>
              <a:gdLst/>
              <a:ahLst/>
              <a:cxnLst/>
              <a:rect l="l" t="t" r="r" b="b"/>
              <a:pathLst>
                <a:path w="93748" h="188091" extrusionOk="0">
                  <a:moveTo>
                    <a:pt x="61550" y="0"/>
                  </a:moveTo>
                  <a:lnTo>
                    <a:pt x="24787" y="11385"/>
                  </a:lnTo>
                  <a:lnTo>
                    <a:pt x="24787" y="40879"/>
                  </a:lnTo>
                  <a:lnTo>
                    <a:pt x="0" y="40879"/>
                  </a:lnTo>
                  <a:lnTo>
                    <a:pt x="0" y="77082"/>
                  </a:lnTo>
                  <a:lnTo>
                    <a:pt x="24787" y="77082"/>
                  </a:lnTo>
                  <a:lnTo>
                    <a:pt x="24787" y="137818"/>
                  </a:lnTo>
                  <a:cubicBezTo>
                    <a:pt x="24787" y="177817"/>
                    <a:pt x="43316" y="192710"/>
                    <a:pt x="93749" y="186869"/>
                  </a:cubicBezTo>
                  <a:lnTo>
                    <a:pt x="93749" y="152710"/>
                  </a:lnTo>
                  <a:cubicBezTo>
                    <a:pt x="72667" y="153874"/>
                    <a:pt x="61550" y="153584"/>
                    <a:pt x="61550" y="137818"/>
                  </a:cubicBezTo>
                  <a:lnTo>
                    <a:pt x="61550" y="77082"/>
                  </a:lnTo>
                  <a:lnTo>
                    <a:pt x="93749" y="77082"/>
                  </a:lnTo>
                  <a:lnTo>
                    <a:pt x="93749" y="40879"/>
                  </a:lnTo>
                  <a:lnTo>
                    <a:pt x="61550" y="40879"/>
                  </a:lnTo>
                  <a:lnTo>
                    <a:pt x="6155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" name="Google Shape;297;p19"/>
            <p:cNvSpPr/>
            <p:nvPr/>
          </p:nvSpPr>
          <p:spPr>
            <a:xfrm>
              <a:off x="8637486" y="476113"/>
              <a:ext cx="152445" cy="154168"/>
            </a:xfrm>
            <a:custGeom>
              <a:avLst/>
              <a:gdLst/>
              <a:ahLst/>
              <a:cxnLst/>
              <a:rect l="l" t="t" r="r" b="b"/>
              <a:pathLst>
                <a:path w="152445" h="154168" extrusionOk="0">
                  <a:moveTo>
                    <a:pt x="104287" y="106865"/>
                  </a:moveTo>
                  <a:cubicBezTo>
                    <a:pt x="96881" y="114459"/>
                    <a:pt x="87474" y="118255"/>
                    <a:pt x="76078" y="118255"/>
                  </a:cubicBezTo>
                  <a:cubicBezTo>
                    <a:pt x="64682" y="118255"/>
                    <a:pt x="55276" y="114459"/>
                    <a:pt x="47869" y="106865"/>
                  </a:cubicBezTo>
                  <a:cubicBezTo>
                    <a:pt x="40463" y="98983"/>
                    <a:pt x="36752" y="89056"/>
                    <a:pt x="36752" y="77086"/>
                  </a:cubicBezTo>
                  <a:cubicBezTo>
                    <a:pt x="36752" y="65117"/>
                    <a:pt x="40463" y="55186"/>
                    <a:pt x="47869" y="47598"/>
                  </a:cubicBezTo>
                  <a:cubicBezTo>
                    <a:pt x="55276" y="39714"/>
                    <a:pt x="64682" y="35914"/>
                    <a:pt x="76078" y="35914"/>
                  </a:cubicBezTo>
                  <a:cubicBezTo>
                    <a:pt x="87474" y="35914"/>
                    <a:pt x="96881" y="39714"/>
                    <a:pt x="104287" y="47598"/>
                  </a:cubicBezTo>
                  <a:cubicBezTo>
                    <a:pt x="111983" y="55186"/>
                    <a:pt x="115688" y="65117"/>
                    <a:pt x="115688" y="77086"/>
                  </a:cubicBezTo>
                  <a:cubicBezTo>
                    <a:pt x="115688" y="89056"/>
                    <a:pt x="111983" y="98983"/>
                    <a:pt x="104287" y="106865"/>
                  </a:cubicBezTo>
                  <a:close/>
                  <a:moveTo>
                    <a:pt x="115688" y="4091"/>
                  </a:moveTo>
                  <a:lnTo>
                    <a:pt x="115688" y="21316"/>
                  </a:lnTo>
                  <a:cubicBezTo>
                    <a:pt x="104571" y="7009"/>
                    <a:pt x="89185" y="0"/>
                    <a:pt x="69235" y="0"/>
                  </a:cubicBezTo>
                  <a:cubicBezTo>
                    <a:pt x="50149" y="0"/>
                    <a:pt x="33904" y="7593"/>
                    <a:pt x="20229" y="22485"/>
                  </a:cubicBezTo>
                  <a:cubicBezTo>
                    <a:pt x="6838" y="37377"/>
                    <a:pt x="0" y="55480"/>
                    <a:pt x="0" y="77086"/>
                  </a:cubicBezTo>
                  <a:cubicBezTo>
                    <a:pt x="0" y="98693"/>
                    <a:pt x="6838" y="117087"/>
                    <a:pt x="20229" y="131978"/>
                  </a:cubicBezTo>
                  <a:cubicBezTo>
                    <a:pt x="33904" y="146870"/>
                    <a:pt x="50149" y="154169"/>
                    <a:pt x="69235" y="154169"/>
                  </a:cubicBezTo>
                  <a:cubicBezTo>
                    <a:pt x="89185" y="154169"/>
                    <a:pt x="104571" y="147160"/>
                    <a:pt x="115688" y="132857"/>
                  </a:cubicBezTo>
                  <a:lnTo>
                    <a:pt x="115688" y="150082"/>
                  </a:lnTo>
                  <a:lnTo>
                    <a:pt x="152446" y="150082"/>
                  </a:lnTo>
                  <a:lnTo>
                    <a:pt x="152446" y="4091"/>
                  </a:lnTo>
                  <a:lnTo>
                    <a:pt x="115688" y="409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" name="Google Shape;298;p19"/>
            <p:cNvSpPr/>
            <p:nvPr/>
          </p:nvSpPr>
          <p:spPr>
            <a:xfrm>
              <a:off x="8327595" y="480205"/>
              <a:ext cx="133074" cy="149939"/>
            </a:xfrm>
            <a:custGeom>
              <a:avLst/>
              <a:gdLst/>
              <a:ahLst/>
              <a:cxnLst/>
              <a:rect l="l" t="t" r="r" b="b"/>
              <a:pathLst>
                <a:path w="133074" h="149939" extrusionOk="0">
                  <a:moveTo>
                    <a:pt x="96322" y="82132"/>
                  </a:moveTo>
                  <a:cubicBezTo>
                    <a:pt x="96322" y="127210"/>
                    <a:pt x="36757" y="127210"/>
                    <a:pt x="36757" y="82132"/>
                  </a:cubicBezTo>
                  <a:lnTo>
                    <a:pt x="36757" y="0"/>
                  </a:lnTo>
                  <a:lnTo>
                    <a:pt x="0" y="0"/>
                  </a:lnTo>
                  <a:lnTo>
                    <a:pt x="0" y="78298"/>
                  </a:lnTo>
                  <a:cubicBezTo>
                    <a:pt x="0" y="173820"/>
                    <a:pt x="133074" y="173820"/>
                    <a:pt x="133074" y="78298"/>
                  </a:cubicBezTo>
                  <a:lnTo>
                    <a:pt x="133074" y="0"/>
                  </a:lnTo>
                  <a:lnTo>
                    <a:pt x="96322" y="0"/>
                  </a:lnTo>
                  <a:lnTo>
                    <a:pt x="96322" y="82132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" name="Google Shape;299;p19"/>
            <p:cNvSpPr/>
            <p:nvPr/>
          </p:nvSpPr>
          <p:spPr>
            <a:xfrm>
              <a:off x="8486010" y="476257"/>
              <a:ext cx="133069" cy="149938"/>
            </a:xfrm>
            <a:custGeom>
              <a:avLst/>
              <a:gdLst/>
              <a:ahLst/>
              <a:cxnLst/>
              <a:rect l="l" t="t" r="r" b="b"/>
              <a:pathLst>
                <a:path w="133069" h="149938" extrusionOk="0">
                  <a:moveTo>
                    <a:pt x="0" y="71642"/>
                  </a:moveTo>
                  <a:lnTo>
                    <a:pt x="0" y="149939"/>
                  </a:lnTo>
                  <a:lnTo>
                    <a:pt x="36757" y="149939"/>
                  </a:lnTo>
                  <a:lnTo>
                    <a:pt x="36757" y="67808"/>
                  </a:lnTo>
                  <a:cubicBezTo>
                    <a:pt x="36757" y="22728"/>
                    <a:pt x="96312" y="22728"/>
                    <a:pt x="96312" y="67808"/>
                  </a:cubicBezTo>
                  <a:lnTo>
                    <a:pt x="96312" y="149939"/>
                  </a:lnTo>
                  <a:lnTo>
                    <a:pt x="133069" y="149939"/>
                  </a:lnTo>
                  <a:lnTo>
                    <a:pt x="133069" y="71642"/>
                  </a:lnTo>
                  <a:cubicBezTo>
                    <a:pt x="133069" y="-23881"/>
                    <a:pt x="0" y="-23881"/>
                    <a:pt x="0" y="7164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" name="Google Shape;300;p19"/>
            <p:cNvSpPr/>
            <p:nvPr/>
          </p:nvSpPr>
          <p:spPr>
            <a:xfrm>
              <a:off x="7492944" y="444016"/>
              <a:ext cx="257381" cy="218389"/>
            </a:xfrm>
            <a:custGeom>
              <a:avLst/>
              <a:gdLst/>
              <a:ahLst/>
              <a:cxnLst/>
              <a:rect l="l" t="t" r="r" b="b"/>
              <a:pathLst>
                <a:path w="257381" h="218389" extrusionOk="0">
                  <a:moveTo>
                    <a:pt x="153754" y="36191"/>
                  </a:moveTo>
                  <a:lnTo>
                    <a:pt x="133366" y="0"/>
                  </a:lnTo>
                  <a:lnTo>
                    <a:pt x="92565" y="0"/>
                  </a:lnTo>
                  <a:lnTo>
                    <a:pt x="112957" y="36191"/>
                  </a:lnTo>
                  <a:lnTo>
                    <a:pt x="71237" y="36191"/>
                  </a:lnTo>
                  <a:cubicBezTo>
                    <a:pt x="31897" y="36191"/>
                    <a:pt x="0" y="68871"/>
                    <a:pt x="0" y="109182"/>
                  </a:cubicBezTo>
                  <a:cubicBezTo>
                    <a:pt x="0" y="149497"/>
                    <a:pt x="31897" y="182182"/>
                    <a:pt x="71237" y="182182"/>
                  </a:cubicBezTo>
                  <a:lnTo>
                    <a:pt x="93419" y="182182"/>
                  </a:lnTo>
                  <a:lnTo>
                    <a:pt x="113819" y="218390"/>
                  </a:lnTo>
                  <a:lnTo>
                    <a:pt x="154616" y="218390"/>
                  </a:lnTo>
                  <a:lnTo>
                    <a:pt x="124011" y="164069"/>
                  </a:lnTo>
                  <a:lnTo>
                    <a:pt x="154596" y="109787"/>
                  </a:lnTo>
                  <a:lnTo>
                    <a:pt x="113799" y="109787"/>
                  </a:lnTo>
                  <a:lnTo>
                    <a:pt x="93406" y="145974"/>
                  </a:lnTo>
                  <a:lnTo>
                    <a:pt x="71237" y="145974"/>
                  </a:lnTo>
                  <a:cubicBezTo>
                    <a:pt x="51411" y="145974"/>
                    <a:pt x="35336" y="129501"/>
                    <a:pt x="35336" y="109182"/>
                  </a:cubicBezTo>
                  <a:cubicBezTo>
                    <a:pt x="35336" y="88867"/>
                    <a:pt x="51411" y="72394"/>
                    <a:pt x="71237" y="72394"/>
                  </a:cubicBezTo>
                  <a:lnTo>
                    <a:pt x="196184" y="72394"/>
                  </a:lnTo>
                  <a:lnTo>
                    <a:pt x="164919" y="127883"/>
                  </a:lnTo>
                  <a:lnTo>
                    <a:pt x="205720" y="127883"/>
                  </a:lnTo>
                  <a:lnTo>
                    <a:pt x="257382" y="36191"/>
                  </a:lnTo>
                  <a:lnTo>
                    <a:pt x="153754" y="36191"/>
                  </a:lnTo>
                  <a:close/>
                </a:path>
              </a:pathLst>
            </a:custGeom>
            <a:solidFill>
              <a:srgbClr val="FFCE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в две строки">
  <p:cSld name="Заголовок + подзаголовок"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2" name="Google Shape;302;p20"/>
          <p:cNvGrpSpPr/>
          <p:nvPr/>
        </p:nvGrpSpPr>
        <p:grpSpPr>
          <a:xfrm>
            <a:off x="7492944" y="417513"/>
            <a:ext cx="1296987" cy="244892"/>
            <a:chOff x="7492944" y="417513"/>
            <a:chExt cx="1296987" cy="244892"/>
          </a:xfrm>
        </p:grpSpPr>
        <p:sp>
          <p:nvSpPr>
            <p:cNvPr id="303" name="Google Shape;303;p20"/>
            <p:cNvSpPr/>
            <p:nvPr/>
          </p:nvSpPr>
          <p:spPr>
            <a:xfrm>
              <a:off x="7814454" y="417513"/>
              <a:ext cx="87481" cy="208683"/>
            </a:xfrm>
            <a:custGeom>
              <a:avLst/>
              <a:gdLst/>
              <a:ahLst/>
              <a:cxnLst/>
              <a:rect l="l" t="t" r="r" b="b"/>
              <a:pathLst>
                <a:path w="87481" h="208683" extrusionOk="0">
                  <a:moveTo>
                    <a:pt x="20520" y="61229"/>
                  </a:moveTo>
                  <a:lnTo>
                    <a:pt x="20520" y="62693"/>
                  </a:lnTo>
                  <a:lnTo>
                    <a:pt x="0" y="62693"/>
                  </a:lnTo>
                  <a:lnTo>
                    <a:pt x="0" y="98896"/>
                  </a:lnTo>
                  <a:lnTo>
                    <a:pt x="20520" y="98896"/>
                  </a:lnTo>
                  <a:lnTo>
                    <a:pt x="20520" y="208683"/>
                  </a:lnTo>
                  <a:lnTo>
                    <a:pt x="57279" y="208683"/>
                  </a:lnTo>
                  <a:lnTo>
                    <a:pt x="57279" y="98896"/>
                  </a:lnTo>
                  <a:lnTo>
                    <a:pt x="87482" y="98896"/>
                  </a:lnTo>
                  <a:lnTo>
                    <a:pt x="87482" y="62693"/>
                  </a:lnTo>
                  <a:lnTo>
                    <a:pt x="57279" y="62693"/>
                  </a:lnTo>
                  <a:lnTo>
                    <a:pt x="57279" y="61229"/>
                  </a:lnTo>
                  <a:cubicBezTo>
                    <a:pt x="57279" y="43125"/>
                    <a:pt x="67250" y="34952"/>
                    <a:pt x="87482" y="36411"/>
                  </a:cubicBezTo>
                  <a:lnTo>
                    <a:pt x="87482" y="208"/>
                  </a:lnTo>
                  <a:cubicBezTo>
                    <a:pt x="43029" y="-2424"/>
                    <a:pt x="20520" y="20061"/>
                    <a:pt x="20520" y="6122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" name="Google Shape;304;p20"/>
            <p:cNvSpPr/>
            <p:nvPr/>
          </p:nvSpPr>
          <p:spPr>
            <a:xfrm>
              <a:off x="7905926" y="476113"/>
              <a:ext cx="152453" cy="154168"/>
            </a:xfrm>
            <a:custGeom>
              <a:avLst/>
              <a:gdLst/>
              <a:ahLst/>
              <a:cxnLst/>
              <a:rect l="l" t="t" r="r" b="b"/>
              <a:pathLst>
                <a:path w="152453" h="154168" extrusionOk="0">
                  <a:moveTo>
                    <a:pt x="104295" y="106865"/>
                  </a:moveTo>
                  <a:cubicBezTo>
                    <a:pt x="96888" y="114459"/>
                    <a:pt x="87481" y="118255"/>
                    <a:pt x="76083" y="118255"/>
                  </a:cubicBezTo>
                  <a:cubicBezTo>
                    <a:pt x="64684" y="118255"/>
                    <a:pt x="55280" y="114459"/>
                    <a:pt x="47870" y="106865"/>
                  </a:cubicBezTo>
                  <a:cubicBezTo>
                    <a:pt x="40464" y="98983"/>
                    <a:pt x="36759" y="89056"/>
                    <a:pt x="36759" y="77086"/>
                  </a:cubicBezTo>
                  <a:cubicBezTo>
                    <a:pt x="36759" y="65117"/>
                    <a:pt x="40464" y="55186"/>
                    <a:pt x="47870" y="47598"/>
                  </a:cubicBezTo>
                  <a:cubicBezTo>
                    <a:pt x="55280" y="39714"/>
                    <a:pt x="64684" y="35914"/>
                    <a:pt x="76083" y="35914"/>
                  </a:cubicBezTo>
                  <a:cubicBezTo>
                    <a:pt x="87481" y="35914"/>
                    <a:pt x="96888" y="39714"/>
                    <a:pt x="104295" y="47598"/>
                  </a:cubicBezTo>
                  <a:cubicBezTo>
                    <a:pt x="111990" y="55186"/>
                    <a:pt x="115691" y="65117"/>
                    <a:pt x="115691" y="77086"/>
                  </a:cubicBezTo>
                  <a:cubicBezTo>
                    <a:pt x="115691" y="89056"/>
                    <a:pt x="111990" y="98983"/>
                    <a:pt x="104295" y="106865"/>
                  </a:cubicBezTo>
                  <a:close/>
                  <a:moveTo>
                    <a:pt x="115691" y="21316"/>
                  </a:moveTo>
                  <a:cubicBezTo>
                    <a:pt x="104579" y="7009"/>
                    <a:pt x="89192" y="0"/>
                    <a:pt x="69243" y="0"/>
                  </a:cubicBezTo>
                  <a:cubicBezTo>
                    <a:pt x="50152" y="0"/>
                    <a:pt x="33912" y="7593"/>
                    <a:pt x="20232" y="22485"/>
                  </a:cubicBezTo>
                  <a:cubicBezTo>
                    <a:pt x="6839" y="37377"/>
                    <a:pt x="0" y="55480"/>
                    <a:pt x="0" y="77086"/>
                  </a:cubicBezTo>
                  <a:cubicBezTo>
                    <a:pt x="0" y="98693"/>
                    <a:pt x="6839" y="117087"/>
                    <a:pt x="20232" y="131978"/>
                  </a:cubicBezTo>
                  <a:cubicBezTo>
                    <a:pt x="33912" y="146870"/>
                    <a:pt x="50152" y="154169"/>
                    <a:pt x="69243" y="154169"/>
                  </a:cubicBezTo>
                  <a:cubicBezTo>
                    <a:pt x="89192" y="154169"/>
                    <a:pt x="104579" y="147160"/>
                    <a:pt x="115691" y="132857"/>
                  </a:cubicBezTo>
                  <a:lnTo>
                    <a:pt x="115691" y="150082"/>
                  </a:lnTo>
                  <a:lnTo>
                    <a:pt x="152453" y="150082"/>
                  </a:lnTo>
                  <a:lnTo>
                    <a:pt x="152453" y="4091"/>
                  </a:lnTo>
                  <a:lnTo>
                    <a:pt x="115691" y="4091"/>
                  </a:lnTo>
                  <a:lnTo>
                    <a:pt x="115691" y="213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" name="Google Shape;305;p20"/>
            <p:cNvSpPr/>
            <p:nvPr/>
          </p:nvSpPr>
          <p:spPr>
            <a:xfrm>
              <a:off x="8080898" y="476113"/>
              <a:ext cx="117116" cy="154168"/>
            </a:xfrm>
            <a:custGeom>
              <a:avLst/>
              <a:gdLst/>
              <a:ahLst/>
              <a:cxnLst/>
              <a:rect l="l" t="t" r="r" b="b"/>
              <a:pathLst>
                <a:path w="117116" h="154168" extrusionOk="0">
                  <a:moveTo>
                    <a:pt x="69530" y="61610"/>
                  </a:moveTo>
                  <a:cubicBezTo>
                    <a:pt x="54996" y="57814"/>
                    <a:pt x="43600" y="53433"/>
                    <a:pt x="43600" y="45550"/>
                  </a:cubicBezTo>
                  <a:cubicBezTo>
                    <a:pt x="43600" y="38251"/>
                    <a:pt x="50717" y="33581"/>
                    <a:pt x="60123" y="33581"/>
                  </a:cubicBezTo>
                  <a:cubicBezTo>
                    <a:pt x="70672" y="33581"/>
                    <a:pt x="78367" y="38541"/>
                    <a:pt x="82921" y="48472"/>
                  </a:cubicBezTo>
                  <a:lnTo>
                    <a:pt x="114267" y="30952"/>
                  </a:lnTo>
                  <a:cubicBezTo>
                    <a:pt x="103155" y="11100"/>
                    <a:pt x="83205" y="0"/>
                    <a:pt x="60123" y="0"/>
                  </a:cubicBezTo>
                  <a:cubicBezTo>
                    <a:pt x="44737" y="0"/>
                    <a:pt x="31915" y="4091"/>
                    <a:pt x="21376" y="12554"/>
                  </a:cubicBezTo>
                  <a:cubicBezTo>
                    <a:pt x="11112" y="20732"/>
                    <a:pt x="5990" y="32121"/>
                    <a:pt x="5990" y="46424"/>
                  </a:cubicBezTo>
                  <a:cubicBezTo>
                    <a:pt x="5990" y="76792"/>
                    <a:pt x="32483" y="85844"/>
                    <a:pt x="53570" y="91394"/>
                  </a:cubicBezTo>
                  <a:cubicBezTo>
                    <a:pt x="68108" y="95190"/>
                    <a:pt x="79500" y="99567"/>
                    <a:pt x="79500" y="107450"/>
                  </a:cubicBezTo>
                  <a:cubicBezTo>
                    <a:pt x="79500" y="115922"/>
                    <a:pt x="72946" y="120004"/>
                    <a:pt x="59839" y="120004"/>
                  </a:cubicBezTo>
                  <a:cubicBezTo>
                    <a:pt x="45306" y="120004"/>
                    <a:pt x="36184" y="113584"/>
                    <a:pt x="31915" y="101030"/>
                  </a:cubicBezTo>
                  <a:lnTo>
                    <a:pt x="0" y="119424"/>
                  </a:lnTo>
                  <a:cubicBezTo>
                    <a:pt x="10538" y="142489"/>
                    <a:pt x="30493" y="154169"/>
                    <a:pt x="59839" y="154169"/>
                  </a:cubicBezTo>
                  <a:cubicBezTo>
                    <a:pt x="76088" y="154169"/>
                    <a:pt x="89759" y="150082"/>
                    <a:pt x="100591" y="142199"/>
                  </a:cubicBezTo>
                  <a:cubicBezTo>
                    <a:pt x="111703" y="134022"/>
                    <a:pt x="117115" y="122342"/>
                    <a:pt x="117115" y="107450"/>
                  </a:cubicBezTo>
                  <a:cubicBezTo>
                    <a:pt x="117399" y="76208"/>
                    <a:pt x="90332" y="65992"/>
                    <a:pt x="69530" y="616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" name="Google Shape;306;p20"/>
            <p:cNvSpPr/>
            <p:nvPr/>
          </p:nvSpPr>
          <p:spPr>
            <a:xfrm>
              <a:off x="8207926" y="439325"/>
              <a:ext cx="93748" cy="188091"/>
            </a:xfrm>
            <a:custGeom>
              <a:avLst/>
              <a:gdLst/>
              <a:ahLst/>
              <a:cxnLst/>
              <a:rect l="l" t="t" r="r" b="b"/>
              <a:pathLst>
                <a:path w="93748" h="188091" extrusionOk="0">
                  <a:moveTo>
                    <a:pt x="61550" y="0"/>
                  </a:moveTo>
                  <a:lnTo>
                    <a:pt x="24787" y="11385"/>
                  </a:lnTo>
                  <a:lnTo>
                    <a:pt x="24787" y="40879"/>
                  </a:lnTo>
                  <a:lnTo>
                    <a:pt x="0" y="40879"/>
                  </a:lnTo>
                  <a:lnTo>
                    <a:pt x="0" y="77082"/>
                  </a:lnTo>
                  <a:lnTo>
                    <a:pt x="24787" y="77082"/>
                  </a:lnTo>
                  <a:lnTo>
                    <a:pt x="24787" y="137818"/>
                  </a:lnTo>
                  <a:cubicBezTo>
                    <a:pt x="24787" y="177817"/>
                    <a:pt x="43316" y="192710"/>
                    <a:pt x="93749" y="186869"/>
                  </a:cubicBezTo>
                  <a:lnTo>
                    <a:pt x="93749" y="152710"/>
                  </a:lnTo>
                  <a:cubicBezTo>
                    <a:pt x="72667" y="153874"/>
                    <a:pt x="61550" y="153584"/>
                    <a:pt x="61550" y="137818"/>
                  </a:cubicBezTo>
                  <a:lnTo>
                    <a:pt x="61550" y="77082"/>
                  </a:lnTo>
                  <a:lnTo>
                    <a:pt x="93749" y="77082"/>
                  </a:lnTo>
                  <a:lnTo>
                    <a:pt x="93749" y="40879"/>
                  </a:lnTo>
                  <a:lnTo>
                    <a:pt x="61550" y="40879"/>
                  </a:lnTo>
                  <a:lnTo>
                    <a:pt x="6155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" name="Google Shape;307;p20"/>
            <p:cNvSpPr/>
            <p:nvPr/>
          </p:nvSpPr>
          <p:spPr>
            <a:xfrm>
              <a:off x="8637486" y="476113"/>
              <a:ext cx="152445" cy="154168"/>
            </a:xfrm>
            <a:custGeom>
              <a:avLst/>
              <a:gdLst/>
              <a:ahLst/>
              <a:cxnLst/>
              <a:rect l="l" t="t" r="r" b="b"/>
              <a:pathLst>
                <a:path w="152445" h="154168" extrusionOk="0">
                  <a:moveTo>
                    <a:pt x="104287" y="106865"/>
                  </a:moveTo>
                  <a:cubicBezTo>
                    <a:pt x="96881" y="114459"/>
                    <a:pt x="87474" y="118255"/>
                    <a:pt x="76078" y="118255"/>
                  </a:cubicBezTo>
                  <a:cubicBezTo>
                    <a:pt x="64682" y="118255"/>
                    <a:pt x="55276" y="114459"/>
                    <a:pt x="47869" y="106865"/>
                  </a:cubicBezTo>
                  <a:cubicBezTo>
                    <a:pt x="40463" y="98983"/>
                    <a:pt x="36752" y="89056"/>
                    <a:pt x="36752" y="77086"/>
                  </a:cubicBezTo>
                  <a:cubicBezTo>
                    <a:pt x="36752" y="65117"/>
                    <a:pt x="40463" y="55186"/>
                    <a:pt x="47869" y="47598"/>
                  </a:cubicBezTo>
                  <a:cubicBezTo>
                    <a:pt x="55276" y="39714"/>
                    <a:pt x="64682" y="35914"/>
                    <a:pt x="76078" y="35914"/>
                  </a:cubicBezTo>
                  <a:cubicBezTo>
                    <a:pt x="87474" y="35914"/>
                    <a:pt x="96881" y="39714"/>
                    <a:pt x="104287" y="47598"/>
                  </a:cubicBezTo>
                  <a:cubicBezTo>
                    <a:pt x="111983" y="55186"/>
                    <a:pt x="115688" y="65117"/>
                    <a:pt x="115688" y="77086"/>
                  </a:cubicBezTo>
                  <a:cubicBezTo>
                    <a:pt x="115688" y="89056"/>
                    <a:pt x="111983" y="98983"/>
                    <a:pt x="104287" y="106865"/>
                  </a:cubicBezTo>
                  <a:close/>
                  <a:moveTo>
                    <a:pt x="115688" y="4091"/>
                  </a:moveTo>
                  <a:lnTo>
                    <a:pt x="115688" y="21316"/>
                  </a:lnTo>
                  <a:cubicBezTo>
                    <a:pt x="104571" y="7009"/>
                    <a:pt x="89185" y="0"/>
                    <a:pt x="69235" y="0"/>
                  </a:cubicBezTo>
                  <a:cubicBezTo>
                    <a:pt x="50149" y="0"/>
                    <a:pt x="33904" y="7593"/>
                    <a:pt x="20229" y="22485"/>
                  </a:cubicBezTo>
                  <a:cubicBezTo>
                    <a:pt x="6838" y="37377"/>
                    <a:pt x="0" y="55480"/>
                    <a:pt x="0" y="77086"/>
                  </a:cubicBezTo>
                  <a:cubicBezTo>
                    <a:pt x="0" y="98693"/>
                    <a:pt x="6838" y="117087"/>
                    <a:pt x="20229" y="131978"/>
                  </a:cubicBezTo>
                  <a:cubicBezTo>
                    <a:pt x="33904" y="146870"/>
                    <a:pt x="50149" y="154169"/>
                    <a:pt x="69235" y="154169"/>
                  </a:cubicBezTo>
                  <a:cubicBezTo>
                    <a:pt x="89185" y="154169"/>
                    <a:pt x="104571" y="147160"/>
                    <a:pt x="115688" y="132857"/>
                  </a:cubicBezTo>
                  <a:lnTo>
                    <a:pt x="115688" y="150082"/>
                  </a:lnTo>
                  <a:lnTo>
                    <a:pt x="152446" y="150082"/>
                  </a:lnTo>
                  <a:lnTo>
                    <a:pt x="152446" y="4091"/>
                  </a:lnTo>
                  <a:lnTo>
                    <a:pt x="115688" y="409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Google Shape;308;p20"/>
            <p:cNvSpPr/>
            <p:nvPr/>
          </p:nvSpPr>
          <p:spPr>
            <a:xfrm>
              <a:off x="8327595" y="480205"/>
              <a:ext cx="133074" cy="149939"/>
            </a:xfrm>
            <a:custGeom>
              <a:avLst/>
              <a:gdLst/>
              <a:ahLst/>
              <a:cxnLst/>
              <a:rect l="l" t="t" r="r" b="b"/>
              <a:pathLst>
                <a:path w="133074" h="149939" extrusionOk="0">
                  <a:moveTo>
                    <a:pt x="96322" y="82132"/>
                  </a:moveTo>
                  <a:cubicBezTo>
                    <a:pt x="96322" y="127210"/>
                    <a:pt x="36757" y="127210"/>
                    <a:pt x="36757" y="82132"/>
                  </a:cubicBezTo>
                  <a:lnTo>
                    <a:pt x="36757" y="0"/>
                  </a:lnTo>
                  <a:lnTo>
                    <a:pt x="0" y="0"/>
                  </a:lnTo>
                  <a:lnTo>
                    <a:pt x="0" y="78298"/>
                  </a:lnTo>
                  <a:cubicBezTo>
                    <a:pt x="0" y="173820"/>
                    <a:pt x="133074" y="173820"/>
                    <a:pt x="133074" y="78298"/>
                  </a:cubicBezTo>
                  <a:lnTo>
                    <a:pt x="133074" y="0"/>
                  </a:lnTo>
                  <a:lnTo>
                    <a:pt x="96322" y="0"/>
                  </a:lnTo>
                  <a:lnTo>
                    <a:pt x="96322" y="821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" name="Google Shape;309;p20"/>
            <p:cNvSpPr/>
            <p:nvPr/>
          </p:nvSpPr>
          <p:spPr>
            <a:xfrm>
              <a:off x="8486010" y="476257"/>
              <a:ext cx="133069" cy="149938"/>
            </a:xfrm>
            <a:custGeom>
              <a:avLst/>
              <a:gdLst/>
              <a:ahLst/>
              <a:cxnLst/>
              <a:rect l="l" t="t" r="r" b="b"/>
              <a:pathLst>
                <a:path w="133069" h="149938" extrusionOk="0">
                  <a:moveTo>
                    <a:pt x="0" y="71642"/>
                  </a:moveTo>
                  <a:lnTo>
                    <a:pt x="0" y="149939"/>
                  </a:lnTo>
                  <a:lnTo>
                    <a:pt x="36757" y="149939"/>
                  </a:lnTo>
                  <a:lnTo>
                    <a:pt x="36757" y="67808"/>
                  </a:lnTo>
                  <a:cubicBezTo>
                    <a:pt x="36757" y="22728"/>
                    <a:pt x="96312" y="22728"/>
                    <a:pt x="96312" y="67808"/>
                  </a:cubicBezTo>
                  <a:lnTo>
                    <a:pt x="96312" y="149939"/>
                  </a:lnTo>
                  <a:lnTo>
                    <a:pt x="133069" y="149939"/>
                  </a:lnTo>
                  <a:lnTo>
                    <a:pt x="133069" y="71642"/>
                  </a:lnTo>
                  <a:cubicBezTo>
                    <a:pt x="133069" y="-23881"/>
                    <a:pt x="0" y="-23881"/>
                    <a:pt x="0" y="716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" name="Google Shape;310;p20"/>
            <p:cNvSpPr/>
            <p:nvPr/>
          </p:nvSpPr>
          <p:spPr>
            <a:xfrm>
              <a:off x="7492944" y="444016"/>
              <a:ext cx="257381" cy="218389"/>
            </a:xfrm>
            <a:custGeom>
              <a:avLst/>
              <a:gdLst/>
              <a:ahLst/>
              <a:cxnLst/>
              <a:rect l="l" t="t" r="r" b="b"/>
              <a:pathLst>
                <a:path w="257381" h="218389" extrusionOk="0">
                  <a:moveTo>
                    <a:pt x="153754" y="36191"/>
                  </a:moveTo>
                  <a:lnTo>
                    <a:pt x="133366" y="0"/>
                  </a:lnTo>
                  <a:lnTo>
                    <a:pt x="92565" y="0"/>
                  </a:lnTo>
                  <a:lnTo>
                    <a:pt x="112957" y="36191"/>
                  </a:lnTo>
                  <a:lnTo>
                    <a:pt x="71237" y="36191"/>
                  </a:lnTo>
                  <a:cubicBezTo>
                    <a:pt x="31897" y="36191"/>
                    <a:pt x="0" y="68871"/>
                    <a:pt x="0" y="109182"/>
                  </a:cubicBezTo>
                  <a:cubicBezTo>
                    <a:pt x="0" y="149497"/>
                    <a:pt x="31897" y="182182"/>
                    <a:pt x="71237" y="182182"/>
                  </a:cubicBezTo>
                  <a:lnTo>
                    <a:pt x="93419" y="182182"/>
                  </a:lnTo>
                  <a:lnTo>
                    <a:pt x="113819" y="218390"/>
                  </a:lnTo>
                  <a:lnTo>
                    <a:pt x="154616" y="218390"/>
                  </a:lnTo>
                  <a:lnTo>
                    <a:pt x="124011" y="164069"/>
                  </a:lnTo>
                  <a:lnTo>
                    <a:pt x="154596" y="109787"/>
                  </a:lnTo>
                  <a:lnTo>
                    <a:pt x="113799" y="109787"/>
                  </a:lnTo>
                  <a:lnTo>
                    <a:pt x="93406" y="145974"/>
                  </a:lnTo>
                  <a:lnTo>
                    <a:pt x="71237" y="145974"/>
                  </a:lnTo>
                  <a:cubicBezTo>
                    <a:pt x="51411" y="145974"/>
                    <a:pt x="35336" y="129501"/>
                    <a:pt x="35336" y="109182"/>
                  </a:cubicBezTo>
                  <a:cubicBezTo>
                    <a:pt x="35336" y="88867"/>
                    <a:pt x="51411" y="72394"/>
                    <a:pt x="71237" y="72394"/>
                  </a:cubicBezTo>
                  <a:lnTo>
                    <a:pt x="196184" y="72394"/>
                  </a:lnTo>
                  <a:lnTo>
                    <a:pt x="164919" y="127883"/>
                  </a:lnTo>
                  <a:lnTo>
                    <a:pt x="205720" y="127883"/>
                  </a:lnTo>
                  <a:lnTo>
                    <a:pt x="257382" y="36191"/>
                  </a:lnTo>
                  <a:lnTo>
                    <a:pt x="153754" y="36191"/>
                  </a:lnTo>
                  <a:close/>
                </a:path>
              </a:pathLst>
            </a:custGeom>
            <a:solidFill>
              <a:srgbClr val="FFCE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11" name="Google Shape;311;p20"/>
          <p:cNvSpPr txBox="1">
            <a:spLocks noGrp="1"/>
          </p:cNvSpPr>
          <p:nvPr>
            <p:ph type="subTitle" idx="1"/>
          </p:nvPr>
        </p:nvSpPr>
        <p:spPr>
          <a:xfrm>
            <a:off x="360363" y="879475"/>
            <a:ext cx="8432110" cy="4076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4"/>
              <a:buFont typeface="Arial"/>
              <a:buNone/>
              <a:defRPr sz="1600" b="0" i="0" u="none" strike="noStrike" cap="none">
                <a:solidFill>
                  <a:srgbClr val="07294F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R="0" lvl="1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2" name="Google Shape;312;p20"/>
          <p:cNvSpPr txBox="1">
            <a:spLocks noGrp="1"/>
          </p:cNvSpPr>
          <p:nvPr>
            <p:ph type="title"/>
          </p:nvPr>
        </p:nvSpPr>
        <p:spPr>
          <a:xfrm>
            <a:off x="360000" y="306000"/>
            <a:ext cx="6128784" cy="608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800"/>
              <a:buFont typeface="Montserrat"/>
              <a:buNone/>
              <a:defRPr sz="3200" b="1" i="0" u="none" strike="noStrike" cap="none">
                <a:solidFill>
                  <a:srgbClr val="07294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9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в две строки">
  <p:cSld name="Пустой слайд с лого"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4" name="Google Shape;314;p21"/>
          <p:cNvGrpSpPr/>
          <p:nvPr/>
        </p:nvGrpSpPr>
        <p:grpSpPr>
          <a:xfrm>
            <a:off x="7492944" y="417513"/>
            <a:ext cx="1296987" cy="244892"/>
            <a:chOff x="7492944" y="417513"/>
            <a:chExt cx="1296987" cy="244892"/>
          </a:xfrm>
        </p:grpSpPr>
        <p:sp>
          <p:nvSpPr>
            <p:cNvPr id="315" name="Google Shape;315;p21"/>
            <p:cNvSpPr/>
            <p:nvPr/>
          </p:nvSpPr>
          <p:spPr>
            <a:xfrm>
              <a:off x="7814454" y="417513"/>
              <a:ext cx="87481" cy="208683"/>
            </a:xfrm>
            <a:custGeom>
              <a:avLst/>
              <a:gdLst/>
              <a:ahLst/>
              <a:cxnLst/>
              <a:rect l="l" t="t" r="r" b="b"/>
              <a:pathLst>
                <a:path w="87481" h="208683" extrusionOk="0">
                  <a:moveTo>
                    <a:pt x="20520" y="61229"/>
                  </a:moveTo>
                  <a:lnTo>
                    <a:pt x="20520" y="62693"/>
                  </a:lnTo>
                  <a:lnTo>
                    <a:pt x="0" y="62693"/>
                  </a:lnTo>
                  <a:lnTo>
                    <a:pt x="0" y="98896"/>
                  </a:lnTo>
                  <a:lnTo>
                    <a:pt x="20520" y="98896"/>
                  </a:lnTo>
                  <a:lnTo>
                    <a:pt x="20520" y="208683"/>
                  </a:lnTo>
                  <a:lnTo>
                    <a:pt x="57279" y="208683"/>
                  </a:lnTo>
                  <a:lnTo>
                    <a:pt x="57279" y="98896"/>
                  </a:lnTo>
                  <a:lnTo>
                    <a:pt x="87482" y="98896"/>
                  </a:lnTo>
                  <a:lnTo>
                    <a:pt x="87482" y="62693"/>
                  </a:lnTo>
                  <a:lnTo>
                    <a:pt x="57279" y="62693"/>
                  </a:lnTo>
                  <a:lnTo>
                    <a:pt x="57279" y="61229"/>
                  </a:lnTo>
                  <a:cubicBezTo>
                    <a:pt x="57279" y="43125"/>
                    <a:pt x="67250" y="34952"/>
                    <a:pt x="87482" y="36411"/>
                  </a:cubicBezTo>
                  <a:lnTo>
                    <a:pt x="87482" y="208"/>
                  </a:lnTo>
                  <a:cubicBezTo>
                    <a:pt x="43029" y="-2424"/>
                    <a:pt x="20520" y="20061"/>
                    <a:pt x="20520" y="6122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" name="Google Shape;316;p21"/>
            <p:cNvSpPr/>
            <p:nvPr/>
          </p:nvSpPr>
          <p:spPr>
            <a:xfrm>
              <a:off x="7905926" y="476113"/>
              <a:ext cx="152453" cy="154168"/>
            </a:xfrm>
            <a:custGeom>
              <a:avLst/>
              <a:gdLst/>
              <a:ahLst/>
              <a:cxnLst/>
              <a:rect l="l" t="t" r="r" b="b"/>
              <a:pathLst>
                <a:path w="152453" h="154168" extrusionOk="0">
                  <a:moveTo>
                    <a:pt x="104295" y="106865"/>
                  </a:moveTo>
                  <a:cubicBezTo>
                    <a:pt x="96888" y="114459"/>
                    <a:pt x="87481" y="118255"/>
                    <a:pt x="76083" y="118255"/>
                  </a:cubicBezTo>
                  <a:cubicBezTo>
                    <a:pt x="64684" y="118255"/>
                    <a:pt x="55280" y="114459"/>
                    <a:pt x="47870" y="106865"/>
                  </a:cubicBezTo>
                  <a:cubicBezTo>
                    <a:pt x="40464" y="98983"/>
                    <a:pt x="36759" y="89056"/>
                    <a:pt x="36759" y="77086"/>
                  </a:cubicBezTo>
                  <a:cubicBezTo>
                    <a:pt x="36759" y="65117"/>
                    <a:pt x="40464" y="55186"/>
                    <a:pt x="47870" y="47598"/>
                  </a:cubicBezTo>
                  <a:cubicBezTo>
                    <a:pt x="55280" y="39714"/>
                    <a:pt x="64684" y="35914"/>
                    <a:pt x="76083" y="35914"/>
                  </a:cubicBezTo>
                  <a:cubicBezTo>
                    <a:pt x="87481" y="35914"/>
                    <a:pt x="96888" y="39714"/>
                    <a:pt x="104295" y="47598"/>
                  </a:cubicBezTo>
                  <a:cubicBezTo>
                    <a:pt x="111990" y="55186"/>
                    <a:pt x="115691" y="65117"/>
                    <a:pt x="115691" y="77086"/>
                  </a:cubicBezTo>
                  <a:cubicBezTo>
                    <a:pt x="115691" y="89056"/>
                    <a:pt x="111990" y="98983"/>
                    <a:pt x="104295" y="106865"/>
                  </a:cubicBezTo>
                  <a:close/>
                  <a:moveTo>
                    <a:pt x="115691" y="21316"/>
                  </a:moveTo>
                  <a:cubicBezTo>
                    <a:pt x="104579" y="7009"/>
                    <a:pt x="89192" y="0"/>
                    <a:pt x="69243" y="0"/>
                  </a:cubicBezTo>
                  <a:cubicBezTo>
                    <a:pt x="50152" y="0"/>
                    <a:pt x="33912" y="7593"/>
                    <a:pt x="20232" y="22485"/>
                  </a:cubicBezTo>
                  <a:cubicBezTo>
                    <a:pt x="6839" y="37377"/>
                    <a:pt x="0" y="55480"/>
                    <a:pt x="0" y="77086"/>
                  </a:cubicBezTo>
                  <a:cubicBezTo>
                    <a:pt x="0" y="98693"/>
                    <a:pt x="6839" y="117087"/>
                    <a:pt x="20232" y="131978"/>
                  </a:cubicBezTo>
                  <a:cubicBezTo>
                    <a:pt x="33912" y="146870"/>
                    <a:pt x="50152" y="154169"/>
                    <a:pt x="69243" y="154169"/>
                  </a:cubicBezTo>
                  <a:cubicBezTo>
                    <a:pt x="89192" y="154169"/>
                    <a:pt x="104579" y="147160"/>
                    <a:pt x="115691" y="132857"/>
                  </a:cubicBezTo>
                  <a:lnTo>
                    <a:pt x="115691" y="150082"/>
                  </a:lnTo>
                  <a:lnTo>
                    <a:pt x="152453" y="150082"/>
                  </a:lnTo>
                  <a:lnTo>
                    <a:pt x="152453" y="4091"/>
                  </a:lnTo>
                  <a:lnTo>
                    <a:pt x="115691" y="4091"/>
                  </a:lnTo>
                  <a:lnTo>
                    <a:pt x="115691" y="213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" name="Google Shape;317;p21"/>
            <p:cNvSpPr/>
            <p:nvPr/>
          </p:nvSpPr>
          <p:spPr>
            <a:xfrm>
              <a:off x="8080898" y="476113"/>
              <a:ext cx="117116" cy="154168"/>
            </a:xfrm>
            <a:custGeom>
              <a:avLst/>
              <a:gdLst/>
              <a:ahLst/>
              <a:cxnLst/>
              <a:rect l="l" t="t" r="r" b="b"/>
              <a:pathLst>
                <a:path w="117116" h="154168" extrusionOk="0">
                  <a:moveTo>
                    <a:pt x="69530" y="61610"/>
                  </a:moveTo>
                  <a:cubicBezTo>
                    <a:pt x="54996" y="57814"/>
                    <a:pt x="43600" y="53433"/>
                    <a:pt x="43600" y="45550"/>
                  </a:cubicBezTo>
                  <a:cubicBezTo>
                    <a:pt x="43600" y="38251"/>
                    <a:pt x="50717" y="33581"/>
                    <a:pt x="60123" y="33581"/>
                  </a:cubicBezTo>
                  <a:cubicBezTo>
                    <a:pt x="70672" y="33581"/>
                    <a:pt x="78367" y="38541"/>
                    <a:pt x="82921" y="48472"/>
                  </a:cubicBezTo>
                  <a:lnTo>
                    <a:pt x="114267" y="30952"/>
                  </a:lnTo>
                  <a:cubicBezTo>
                    <a:pt x="103155" y="11100"/>
                    <a:pt x="83205" y="0"/>
                    <a:pt x="60123" y="0"/>
                  </a:cubicBezTo>
                  <a:cubicBezTo>
                    <a:pt x="44737" y="0"/>
                    <a:pt x="31915" y="4091"/>
                    <a:pt x="21376" y="12554"/>
                  </a:cubicBezTo>
                  <a:cubicBezTo>
                    <a:pt x="11112" y="20732"/>
                    <a:pt x="5990" y="32121"/>
                    <a:pt x="5990" y="46424"/>
                  </a:cubicBezTo>
                  <a:cubicBezTo>
                    <a:pt x="5990" y="76792"/>
                    <a:pt x="32483" y="85844"/>
                    <a:pt x="53570" y="91394"/>
                  </a:cubicBezTo>
                  <a:cubicBezTo>
                    <a:pt x="68108" y="95190"/>
                    <a:pt x="79500" y="99567"/>
                    <a:pt x="79500" y="107450"/>
                  </a:cubicBezTo>
                  <a:cubicBezTo>
                    <a:pt x="79500" y="115922"/>
                    <a:pt x="72946" y="120004"/>
                    <a:pt x="59839" y="120004"/>
                  </a:cubicBezTo>
                  <a:cubicBezTo>
                    <a:pt x="45306" y="120004"/>
                    <a:pt x="36184" y="113584"/>
                    <a:pt x="31915" y="101030"/>
                  </a:cubicBezTo>
                  <a:lnTo>
                    <a:pt x="0" y="119424"/>
                  </a:lnTo>
                  <a:cubicBezTo>
                    <a:pt x="10538" y="142489"/>
                    <a:pt x="30493" y="154169"/>
                    <a:pt x="59839" y="154169"/>
                  </a:cubicBezTo>
                  <a:cubicBezTo>
                    <a:pt x="76088" y="154169"/>
                    <a:pt x="89759" y="150082"/>
                    <a:pt x="100591" y="142199"/>
                  </a:cubicBezTo>
                  <a:cubicBezTo>
                    <a:pt x="111703" y="134022"/>
                    <a:pt x="117115" y="122342"/>
                    <a:pt x="117115" y="107450"/>
                  </a:cubicBezTo>
                  <a:cubicBezTo>
                    <a:pt x="117399" y="76208"/>
                    <a:pt x="90332" y="65992"/>
                    <a:pt x="69530" y="616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" name="Google Shape;318;p21"/>
            <p:cNvSpPr/>
            <p:nvPr/>
          </p:nvSpPr>
          <p:spPr>
            <a:xfrm>
              <a:off x="8207926" y="439325"/>
              <a:ext cx="93748" cy="188091"/>
            </a:xfrm>
            <a:custGeom>
              <a:avLst/>
              <a:gdLst/>
              <a:ahLst/>
              <a:cxnLst/>
              <a:rect l="l" t="t" r="r" b="b"/>
              <a:pathLst>
                <a:path w="93748" h="188091" extrusionOk="0">
                  <a:moveTo>
                    <a:pt x="61550" y="0"/>
                  </a:moveTo>
                  <a:lnTo>
                    <a:pt x="24787" y="11385"/>
                  </a:lnTo>
                  <a:lnTo>
                    <a:pt x="24787" y="40879"/>
                  </a:lnTo>
                  <a:lnTo>
                    <a:pt x="0" y="40879"/>
                  </a:lnTo>
                  <a:lnTo>
                    <a:pt x="0" y="77082"/>
                  </a:lnTo>
                  <a:lnTo>
                    <a:pt x="24787" y="77082"/>
                  </a:lnTo>
                  <a:lnTo>
                    <a:pt x="24787" y="137818"/>
                  </a:lnTo>
                  <a:cubicBezTo>
                    <a:pt x="24787" y="177817"/>
                    <a:pt x="43316" y="192710"/>
                    <a:pt x="93749" y="186869"/>
                  </a:cubicBezTo>
                  <a:lnTo>
                    <a:pt x="93749" y="152710"/>
                  </a:lnTo>
                  <a:cubicBezTo>
                    <a:pt x="72667" y="153874"/>
                    <a:pt x="61550" y="153584"/>
                    <a:pt x="61550" y="137818"/>
                  </a:cubicBezTo>
                  <a:lnTo>
                    <a:pt x="61550" y="77082"/>
                  </a:lnTo>
                  <a:lnTo>
                    <a:pt x="93749" y="77082"/>
                  </a:lnTo>
                  <a:lnTo>
                    <a:pt x="93749" y="40879"/>
                  </a:lnTo>
                  <a:lnTo>
                    <a:pt x="61550" y="40879"/>
                  </a:lnTo>
                  <a:lnTo>
                    <a:pt x="6155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" name="Google Shape;319;p21"/>
            <p:cNvSpPr/>
            <p:nvPr/>
          </p:nvSpPr>
          <p:spPr>
            <a:xfrm>
              <a:off x="8637486" y="476113"/>
              <a:ext cx="152445" cy="154168"/>
            </a:xfrm>
            <a:custGeom>
              <a:avLst/>
              <a:gdLst/>
              <a:ahLst/>
              <a:cxnLst/>
              <a:rect l="l" t="t" r="r" b="b"/>
              <a:pathLst>
                <a:path w="152445" h="154168" extrusionOk="0">
                  <a:moveTo>
                    <a:pt x="104287" y="106865"/>
                  </a:moveTo>
                  <a:cubicBezTo>
                    <a:pt x="96881" y="114459"/>
                    <a:pt x="87474" y="118255"/>
                    <a:pt x="76078" y="118255"/>
                  </a:cubicBezTo>
                  <a:cubicBezTo>
                    <a:pt x="64682" y="118255"/>
                    <a:pt x="55276" y="114459"/>
                    <a:pt x="47869" y="106865"/>
                  </a:cubicBezTo>
                  <a:cubicBezTo>
                    <a:pt x="40463" y="98983"/>
                    <a:pt x="36752" y="89056"/>
                    <a:pt x="36752" y="77086"/>
                  </a:cubicBezTo>
                  <a:cubicBezTo>
                    <a:pt x="36752" y="65117"/>
                    <a:pt x="40463" y="55186"/>
                    <a:pt x="47869" y="47598"/>
                  </a:cubicBezTo>
                  <a:cubicBezTo>
                    <a:pt x="55276" y="39714"/>
                    <a:pt x="64682" y="35914"/>
                    <a:pt x="76078" y="35914"/>
                  </a:cubicBezTo>
                  <a:cubicBezTo>
                    <a:pt x="87474" y="35914"/>
                    <a:pt x="96881" y="39714"/>
                    <a:pt x="104287" y="47598"/>
                  </a:cubicBezTo>
                  <a:cubicBezTo>
                    <a:pt x="111983" y="55186"/>
                    <a:pt x="115688" y="65117"/>
                    <a:pt x="115688" y="77086"/>
                  </a:cubicBezTo>
                  <a:cubicBezTo>
                    <a:pt x="115688" y="89056"/>
                    <a:pt x="111983" y="98983"/>
                    <a:pt x="104287" y="106865"/>
                  </a:cubicBezTo>
                  <a:close/>
                  <a:moveTo>
                    <a:pt x="115688" y="4091"/>
                  </a:moveTo>
                  <a:lnTo>
                    <a:pt x="115688" y="21316"/>
                  </a:lnTo>
                  <a:cubicBezTo>
                    <a:pt x="104571" y="7009"/>
                    <a:pt x="89185" y="0"/>
                    <a:pt x="69235" y="0"/>
                  </a:cubicBezTo>
                  <a:cubicBezTo>
                    <a:pt x="50149" y="0"/>
                    <a:pt x="33904" y="7593"/>
                    <a:pt x="20229" y="22485"/>
                  </a:cubicBezTo>
                  <a:cubicBezTo>
                    <a:pt x="6838" y="37377"/>
                    <a:pt x="0" y="55480"/>
                    <a:pt x="0" y="77086"/>
                  </a:cubicBezTo>
                  <a:cubicBezTo>
                    <a:pt x="0" y="98693"/>
                    <a:pt x="6838" y="117087"/>
                    <a:pt x="20229" y="131978"/>
                  </a:cubicBezTo>
                  <a:cubicBezTo>
                    <a:pt x="33904" y="146870"/>
                    <a:pt x="50149" y="154169"/>
                    <a:pt x="69235" y="154169"/>
                  </a:cubicBezTo>
                  <a:cubicBezTo>
                    <a:pt x="89185" y="154169"/>
                    <a:pt x="104571" y="147160"/>
                    <a:pt x="115688" y="132857"/>
                  </a:cubicBezTo>
                  <a:lnTo>
                    <a:pt x="115688" y="150082"/>
                  </a:lnTo>
                  <a:lnTo>
                    <a:pt x="152446" y="150082"/>
                  </a:lnTo>
                  <a:lnTo>
                    <a:pt x="152446" y="4091"/>
                  </a:lnTo>
                  <a:lnTo>
                    <a:pt x="115688" y="409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" name="Google Shape;320;p21"/>
            <p:cNvSpPr/>
            <p:nvPr/>
          </p:nvSpPr>
          <p:spPr>
            <a:xfrm>
              <a:off x="8327595" y="480205"/>
              <a:ext cx="133074" cy="149939"/>
            </a:xfrm>
            <a:custGeom>
              <a:avLst/>
              <a:gdLst/>
              <a:ahLst/>
              <a:cxnLst/>
              <a:rect l="l" t="t" r="r" b="b"/>
              <a:pathLst>
                <a:path w="133074" h="149939" extrusionOk="0">
                  <a:moveTo>
                    <a:pt x="96322" y="82132"/>
                  </a:moveTo>
                  <a:cubicBezTo>
                    <a:pt x="96322" y="127210"/>
                    <a:pt x="36757" y="127210"/>
                    <a:pt x="36757" y="82132"/>
                  </a:cubicBezTo>
                  <a:lnTo>
                    <a:pt x="36757" y="0"/>
                  </a:lnTo>
                  <a:lnTo>
                    <a:pt x="0" y="0"/>
                  </a:lnTo>
                  <a:lnTo>
                    <a:pt x="0" y="78298"/>
                  </a:lnTo>
                  <a:cubicBezTo>
                    <a:pt x="0" y="173820"/>
                    <a:pt x="133074" y="173820"/>
                    <a:pt x="133074" y="78298"/>
                  </a:cubicBezTo>
                  <a:lnTo>
                    <a:pt x="133074" y="0"/>
                  </a:lnTo>
                  <a:lnTo>
                    <a:pt x="96322" y="0"/>
                  </a:lnTo>
                  <a:lnTo>
                    <a:pt x="96322" y="821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" name="Google Shape;321;p21"/>
            <p:cNvSpPr/>
            <p:nvPr/>
          </p:nvSpPr>
          <p:spPr>
            <a:xfrm>
              <a:off x="8486010" y="476257"/>
              <a:ext cx="133069" cy="149938"/>
            </a:xfrm>
            <a:custGeom>
              <a:avLst/>
              <a:gdLst/>
              <a:ahLst/>
              <a:cxnLst/>
              <a:rect l="l" t="t" r="r" b="b"/>
              <a:pathLst>
                <a:path w="133069" h="149938" extrusionOk="0">
                  <a:moveTo>
                    <a:pt x="0" y="71642"/>
                  </a:moveTo>
                  <a:lnTo>
                    <a:pt x="0" y="149939"/>
                  </a:lnTo>
                  <a:lnTo>
                    <a:pt x="36757" y="149939"/>
                  </a:lnTo>
                  <a:lnTo>
                    <a:pt x="36757" y="67808"/>
                  </a:lnTo>
                  <a:cubicBezTo>
                    <a:pt x="36757" y="22728"/>
                    <a:pt x="96312" y="22728"/>
                    <a:pt x="96312" y="67808"/>
                  </a:cubicBezTo>
                  <a:lnTo>
                    <a:pt x="96312" y="149939"/>
                  </a:lnTo>
                  <a:lnTo>
                    <a:pt x="133069" y="149939"/>
                  </a:lnTo>
                  <a:lnTo>
                    <a:pt x="133069" y="71642"/>
                  </a:lnTo>
                  <a:cubicBezTo>
                    <a:pt x="133069" y="-23881"/>
                    <a:pt x="0" y="-23881"/>
                    <a:pt x="0" y="716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" name="Google Shape;322;p21"/>
            <p:cNvSpPr/>
            <p:nvPr/>
          </p:nvSpPr>
          <p:spPr>
            <a:xfrm>
              <a:off x="7492944" y="444016"/>
              <a:ext cx="257381" cy="218389"/>
            </a:xfrm>
            <a:custGeom>
              <a:avLst/>
              <a:gdLst/>
              <a:ahLst/>
              <a:cxnLst/>
              <a:rect l="l" t="t" r="r" b="b"/>
              <a:pathLst>
                <a:path w="257381" h="218389" extrusionOk="0">
                  <a:moveTo>
                    <a:pt x="153754" y="36191"/>
                  </a:moveTo>
                  <a:lnTo>
                    <a:pt x="133366" y="0"/>
                  </a:lnTo>
                  <a:lnTo>
                    <a:pt x="92565" y="0"/>
                  </a:lnTo>
                  <a:lnTo>
                    <a:pt x="112957" y="36191"/>
                  </a:lnTo>
                  <a:lnTo>
                    <a:pt x="71237" y="36191"/>
                  </a:lnTo>
                  <a:cubicBezTo>
                    <a:pt x="31897" y="36191"/>
                    <a:pt x="0" y="68871"/>
                    <a:pt x="0" y="109182"/>
                  </a:cubicBezTo>
                  <a:cubicBezTo>
                    <a:pt x="0" y="149497"/>
                    <a:pt x="31897" y="182182"/>
                    <a:pt x="71237" y="182182"/>
                  </a:cubicBezTo>
                  <a:lnTo>
                    <a:pt x="93419" y="182182"/>
                  </a:lnTo>
                  <a:lnTo>
                    <a:pt x="113819" y="218390"/>
                  </a:lnTo>
                  <a:lnTo>
                    <a:pt x="154616" y="218390"/>
                  </a:lnTo>
                  <a:lnTo>
                    <a:pt x="124011" y="164069"/>
                  </a:lnTo>
                  <a:lnTo>
                    <a:pt x="154596" y="109787"/>
                  </a:lnTo>
                  <a:lnTo>
                    <a:pt x="113799" y="109787"/>
                  </a:lnTo>
                  <a:lnTo>
                    <a:pt x="93406" y="145974"/>
                  </a:lnTo>
                  <a:lnTo>
                    <a:pt x="71237" y="145974"/>
                  </a:lnTo>
                  <a:cubicBezTo>
                    <a:pt x="51411" y="145974"/>
                    <a:pt x="35336" y="129501"/>
                    <a:pt x="35336" y="109182"/>
                  </a:cubicBezTo>
                  <a:cubicBezTo>
                    <a:pt x="35336" y="88867"/>
                    <a:pt x="51411" y="72394"/>
                    <a:pt x="71237" y="72394"/>
                  </a:cubicBezTo>
                  <a:lnTo>
                    <a:pt x="196184" y="72394"/>
                  </a:lnTo>
                  <a:lnTo>
                    <a:pt x="164919" y="127883"/>
                  </a:lnTo>
                  <a:lnTo>
                    <a:pt x="205720" y="127883"/>
                  </a:lnTo>
                  <a:lnTo>
                    <a:pt x="257382" y="36191"/>
                  </a:lnTo>
                  <a:lnTo>
                    <a:pt x="153754" y="36191"/>
                  </a:lnTo>
                  <a:close/>
                </a:path>
              </a:pathLst>
            </a:custGeom>
            <a:solidFill>
              <a:srgbClr val="FFCE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в две строки">
  <p:cSld name="Пустой слайд"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в две строки">
  <p:cSld name="1_Заголовок в две строки"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5" name="Google Shape;325;p23"/>
          <p:cNvGrpSpPr/>
          <p:nvPr/>
        </p:nvGrpSpPr>
        <p:grpSpPr>
          <a:xfrm>
            <a:off x="7492944" y="417513"/>
            <a:ext cx="1296987" cy="244892"/>
            <a:chOff x="7492944" y="417513"/>
            <a:chExt cx="1296987" cy="244892"/>
          </a:xfrm>
        </p:grpSpPr>
        <p:sp>
          <p:nvSpPr>
            <p:cNvPr id="326" name="Google Shape;326;p23"/>
            <p:cNvSpPr/>
            <p:nvPr/>
          </p:nvSpPr>
          <p:spPr>
            <a:xfrm>
              <a:off x="7814454" y="417513"/>
              <a:ext cx="87481" cy="208683"/>
            </a:xfrm>
            <a:custGeom>
              <a:avLst/>
              <a:gdLst/>
              <a:ahLst/>
              <a:cxnLst/>
              <a:rect l="l" t="t" r="r" b="b"/>
              <a:pathLst>
                <a:path w="87481" h="208683" extrusionOk="0">
                  <a:moveTo>
                    <a:pt x="20520" y="61229"/>
                  </a:moveTo>
                  <a:lnTo>
                    <a:pt x="20520" y="62693"/>
                  </a:lnTo>
                  <a:lnTo>
                    <a:pt x="0" y="62693"/>
                  </a:lnTo>
                  <a:lnTo>
                    <a:pt x="0" y="98896"/>
                  </a:lnTo>
                  <a:lnTo>
                    <a:pt x="20520" y="98896"/>
                  </a:lnTo>
                  <a:lnTo>
                    <a:pt x="20520" y="208683"/>
                  </a:lnTo>
                  <a:lnTo>
                    <a:pt x="57279" y="208683"/>
                  </a:lnTo>
                  <a:lnTo>
                    <a:pt x="57279" y="98896"/>
                  </a:lnTo>
                  <a:lnTo>
                    <a:pt x="87482" y="98896"/>
                  </a:lnTo>
                  <a:lnTo>
                    <a:pt x="87482" y="62693"/>
                  </a:lnTo>
                  <a:lnTo>
                    <a:pt x="57279" y="62693"/>
                  </a:lnTo>
                  <a:lnTo>
                    <a:pt x="57279" y="61229"/>
                  </a:lnTo>
                  <a:cubicBezTo>
                    <a:pt x="57279" y="43125"/>
                    <a:pt x="67250" y="34952"/>
                    <a:pt x="87482" y="36411"/>
                  </a:cubicBezTo>
                  <a:lnTo>
                    <a:pt x="87482" y="208"/>
                  </a:lnTo>
                  <a:cubicBezTo>
                    <a:pt x="43029" y="-2424"/>
                    <a:pt x="20520" y="20061"/>
                    <a:pt x="20520" y="6122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" name="Google Shape;327;p23"/>
            <p:cNvSpPr/>
            <p:nvPr/>
          </p:nvSpPr>
          <p:spPr>
            <a:xfrm>
              <a:off x="7905926" y="476113"/>
              <a:ext cx="152453" cy="154168"/>
            </a:xfrm>
            <a:custGeom>
              <a:avLst/>
              <a:gdLst/>
              <a:ahLst/>
              <a:cxnLst/>
              <a:rect l="l" t="t" r="r" b="b"/>
              <a:pathLst>
                <a:path w="152453" h="154168" extrusionOk="0">
                  <a:moveTo>
                    <a:pt x="104295" y="106865"/>
                  </a:moveTo>
                  <a:cubicBezTo>
                    <a:pt x="96888" y="114459"/>
                    <a:pt x="87481" y="118255"/>
                    <a:pt x="76083" y="118255"/>
                  </a:cubicBezTo>
                  <a:cubicBezTo>
                    <a:pt x="64684" y="118255"/>
                    <a:pt x="55280" y="114459"/>
                    <a:pt x="47870" y="106865"/>
                  </a:cubicBezTo>
                  <a:cubicBezTo>
                    <a:pt x="40464" y="98983"/>
                    <a:pt x="36759" y="89056"/>
                    <a:pt x="36759" y="77086"/>
                  </a:cubicBezTo>
                  <a:cubicBezTo>
                    <a:pt x="36759" y="65117"/>
                    <a:pt x="40464" y="55186"/>
                    <a:pt x="47870" y="47598"/>
                  </a:cubicBezTo>
                  <a:cubicBezTo>
                    <a:pt x="55280" y="39714"/>
                    <a:pt x="64684" y="35914"/>
                    <a:pt x="76083" y="35914"/>
                  </a:cubicBezTo>
                  <a:cubicBezTo>
                    <a:pt x="87481" y="35914"/>
                    <a:pt x="96888" y="39714"/>
                    <a:pt x="104295" y="47598"/>
                  </a:cubicBezTo>
                  <a:cubicBezTo>
                    <a:pt x="111990" y="55186"/>
                    <a:pt x="115691" y="65117"/>
                    <a:pt x="115691" y="77086"/>
                  </a:cubicBezTo>
                  <a:cubicBezTo>
                    <a:pt x="115691" y="89056"/>
                    <a:pt x="111990" y="98983"/>
                    <a:pt x="104295" y="106865"/>
                  </a:cubicBezTo>
                  <a:close/>
                  <a:moveTo>
                    <a:pt x="115691" y="21316"/>
                  </a:moveTo>
                  <a:cubicBezTo>
                    <a:pt x="104579" y="7009"/>
                    <a:pt x="89192" y="0"/>
                    <a:pt x="69243" y="0"/>
                  </a:cubicBezTo>
                  <a:cubicBezTo>
                    <a:pt x="50152" y="0"/>
                    <a:pt x="33912" y="7593"/>
                    <a:pt x="20232" y="22485"/>
                  </a:cubicBezTo>
                  <a:cubicBezTo>
                    <a:pt x="6839" y="37377"/>
                    <a:pt x="0" y="55480"/>
                    <a:pt x="0" y="77086"/>
                  </a:cubicBezTo>
                  <a:cubicBezTo>
                    <a:pt x="0" y="98693"/>
                    <a:pt x="6839" y="117087"/>
                    <a:pt x="20232" y="131978"/>
                  </a:cubicBezTo>
                  <a:cubicBezTo>
                    <a:pt x="33912" y="146870"/>
                    <a:pt x="50152" y="154169"/>
                    <a:pt x="69243" y="154169"/>
                  </a:cubicBezTo>
                  <a:cubicBezTo>
                    <a:pt x="89192" y="154169"/>
                    <a:pt x="104579" y="147160"/>
                    <a:pt x="115691" y="132857"/>
                  </a:cubicBezTo>
                  <a:lnTo>
                    <a:pt x="115691" y="150082"/>
                  </a:lnTo>
                  <a:lnTo>
                    <a:pt x="152453" y="150082"/>
                  </a:lnTo>
                  <a:lnTo>
                    <a:pt x="152453" y="4091"/>
                  </a:lnTo>
                  <a:lnTo>
                    <a:pt x="115691" y="4091"/>
                  </a:lnTo>
                  <a:lnTo>
                    <a:pt x="115691" y="213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" name="Google Shape;328;p23"/>
            <p:cNvSpPr/>
            <p:nvPr/>
          </p:nvSpPr>
          <p:spPr>
            <a:xfrm>
              <a:off x="8080898" y="476113"/>
              <a:ext cx="117116" cy="154168"/>
            </a:xfrm>
            <a:custGeom>
              <a:avLst/>
              <a:gdLst/>
              <a:ahLst/>
              <a:cxnLst/>
              <a:rect l="l" t="t" r="r" b="b"/>
              <a:pathLst>
                <a:path w="117116" h="154168" extrusionOk="0">
                  <a:moveTo>
                    <a:pt x="69530" y="61610"/>
                  </a:moveTo>
                  <a:cubicBezTo>
                    <a:pt x="54996" y="57814"/>
                    <a:pt x="43600" y="53433"/>
                    <a:pt x="43600" y="45550"/>
                  </a:cubicBezTo>
                  <a:cubicBezTo>
                    <a:pt x="43600" y="38251"/>
                    <a:pt x="50717" y="33581"/>
                    <a:pt x="60123" y="33581"/>
                  </a:cubicBezTo>
                  <a:cubicBezTo>
                    <a:pt x="70672" y="33581"/>
                    <a:pt x="78367" y="38541"/>
                    <a:pt x="82921" y="48472"/>
                  </a:cubicBezTo>
                  <a:lnTo>
                    <a:pt x="114267" y="30952"/>
                  </a:lnTo>
                  <a:cubicBezTo>
                    <a:pt x="103155" y="11100"/>
                    <a:pt x="83205" y="0"/>
                    <a:pt x="60123" y="0"/>
                  </a:cubicBezTo>
                  <a:cubicBezTo>
                    <a:pt x="44737" y="0"/>
                    <a:pt x="31915" y="4091"/>
                    <a:pt x="21376" y="12554"/>
                  </a:cubicBezTo>
                  <a:cubicBezTo>
                    <a:pt x="11112" y="20732"/>
                    <a:pt x="5990" y="32121"/>
                    <a:pt x="5990" y="46424"/>
                  </a:cubicBezTo>
                  <a:cubicBezTo>
                    <a:pt x="5990" y="76792"/>
                    <a:pt x="32483" y="85844"/>
                    <a:pt x="53570" y="91394"/>
                  </a:cubicBezTo>
                  <a:cubicBezTo>
                    <a:pt x="68108" y="95190"/>
                    <a:pt x="79500" y="99567"/>
                    <a:pt x="79500" y="107450"/>
                  </a:cubicBezTo>
                  <a:cubicBezTo>
                    <a:pt x="79500" y="115922"/>
                    <a:pt x="72946" y="120004"/>
                    <a:pt x="59839" y="120004"/>
                  </a:cubicBezTo>
                  <a:cubicBezTo>
                    <a:pt x="45306" y="120004"/>
                    <a:pt x="36184" y="113584"/>
                    <a:pt x="31915" y="101030"/>
                  </a:cubicBezTo>
                  <a:lnTo>
                    <a:pt x="0" y="119424"/>
                  </a:lnTo>
                  <a:cubicBezTo>
                    <a:pt x="10538" y="142489"/>
                    <a:pt x="30493" y="154169"/>
                    <a:pt x="59839" y="154169"/>
                  </a:cubicBezTo>
                  <a:cubicBezTo>
                    <a:pt x="76088" y="154169"/>
                    <a:pt x="89759" y="150082"/>
                    <a:pt x="100591" y="142199"/>
                  </a:cubicBezTo>
                  <a:cubicBezTo>
                    <a:pt x="111703" y="134022"/>
                    <a:pt x="117115" y="122342"/>
                    <a:pt x="117115" y="107450"/>
                  </a:cubicBezTo>
                  <a:cubicBezTo>
                    <a:pt x="117399" y="76208"/>
                    <a:pt x="90332" y="65992"/>
                    <a:pt x="69530" y="616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" name="Google Shape;329;p23"/>
            <p:cNvSpPr/>
            <p:nvPr/>
          </p:nvSpPr>
          <p:spPr>
            <a:xfrm>
              <a:off x="8207926" y="439325"/>
              <a:ext cx="93748" cy="188091"/>
            </a:xfrm>
            <a:custGeom>
              <a:avLst/>
              <a:gdLst/>
              <a:ahLst/>
              <a:cxnLst/>
              <a:rect l="l" t="t" r="r" b="b"/>
              <a:pathLst>
                <a:path w="93748" h="188091" extrusionOk="0">
                  <a:moveTo>
                    <a:pt x="61550" y="0"/>
                  </a:moveTo>
                  <a:lnTo>
                    <a:pt x="24787" y="11385"/>
                  </a:lnTo>
                  <a:lnTo>
                    <a:pt x="24787" y="40879"/>
                  </a:lnTo>
                  <a:lnTo>
                    <a:pt x="0" y="40879"/>
                  </a:lnTo>
                  <a:lnTo>
                    <a:pt x="0" y="77082"/>
                  </a:lnTo>
                  <a:lnTo>
                    <a:pt x="24787" y="77082"/>
                  </a:lnTo>
                  <a:lnTo>
                    <a:pt x="24787" y="137818"/>
                  </a:lnTo>
                  <a:cubicBezTo>
                    <a:pt x="24787" y="177817"/>
                    <a:pt x="43316" y="192710"/>
                    <a:pt x="93749" y="186869"/>
                  </a:cubicBezTo>
                  <a:lnTo>
                    <a:pt x="93749" y="152710"/>
                  </a:lnTo>
                  <a:cubicBezTo>
                    <a:pt x="72667" y="153874"/>
                    <a:pt x="61550" y="153584"/>
                    <a:pt x="61550" y="137818"/>
                  </a:cubicBezTo>
                  <a:lnTo>
                    <a:pt x="61550" y="77082"/>
                  </a:lnTo>
                  <a:lnTo>
                    <a:pt x="93749" y="77082"/>
                  </a:lnTo>
                  <a:lnTo>
                    <a:pt x="93749" y="40879"/>
                  </a:lnTo>
                  <a:lnTo>
                    <a:pt x="61550" y="40879"/>
                  </a:lnTo>
                  <a:lnTo>
                    <a:pt x="6155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" name="Google Shape;330;p23"/>
            <p:cNvSpPr/>
            <p:nvPr/>
          </p:nvSpPr>
          <p:spPr>
            <a:xfrm>
              <a:off x="8637486" y="476113"/>
              <a:ext cx="152445" cy="154168"/>
            </a:xfrm>
            <a:custGeom>
              <a:avLst/>
              <a:gdLst/>
              <a:ahLst/>
              <a:cxnLst/>
              <a:rect l="l" t="t" r="r" b="b"/>
              <a:pathLst>
                <a:path w="152445" h="154168" extrusionOk="0">
                  <a:moveTo>
                    <a:pt x="104287" y="106865"/>
                  </a:moveTo>
                  <a:cubicBezTo>
                    <a:pt x="96881" y="114459"/>
                    <a:pt x="87474" y="118255"/>
                    <a:pt x="76078" y="118255"/>
                  </a:cubicBezTo>
                  <a:cubicBezTo>
                    <a:pt x="64682" y="118255"/>
                    <a:pt x="55276" y="114459"/>
                    <a:pt x="47869" y="106865"/>
                  </a:cubicBezTo>
                  <a:cubicBezTo>
                    <a:pt x="40463" y="98983"/>
                    <a:pt x="36752" y="89056"/>
                    <a:pt x="36752" y="77086"/>
                  </a:cubicBezTo>
                  <a:cubicBezTo>
                    <a:pt x="36752" y="65117"/>
                    <a:pt x="40463" y="55186"/>
                    <a:pt x="47869" y="47598"/>
                  </a:cubicBezTo>
                  <a:cubicBezTo>
                    <a:pt x="55276" y="39714"/>
                    <a:pt x="64682" y="35914"/>
                    <a:pt x="76078" y="35914"/>
                  </a:cubicBezTo>
                  <a:cubicBezTo>
                    <a:pt x="87474" y="35914"/>
                    <a:pt x="96881" y="39714"/>
                    <a:pt x="104287" y="47598"/>
                  </a:cubicBezTo>
                  <a:cubicBezTo>
                    <a:pt x="111983" y="55186"/>
                    <a:pt x="115688" y="65117"/>
                    <a:pt x="115688" y="77086"/>
                  </a:cubicBezTo>
                  <a:cubicBezTo>
                    <a:pt x="115688" y="89056"/>
                    <a:pt x="111983" y="98983"/>
                    <a:pt x="104287" y="106865"/>
                  </a:cubicBezTo>
                  <a:close/>
                  <a:moveTo>
                    <a:pt x="115688" y="4091"/>
                  </a:moveTo>
                  <a:lnTo>
                    <a:pt x="115688" y="21316"/>
                  </a:lnTo>
                  <a:cubicBezTo>
                    <a:pt x="104571" y="7009"/>
                    <a:pt x="89185" y="0"/>
                    <a:pt x="69235" y="0"/>
                  </a:cubicBezTo>
                  <a:cubicBezTo>
                    <a:pt x="50149" y="0"/>
                    <a:pt x="33904" y="7593"/>
                    <a:pt x="20229" y="22485"/>
                  </a:cubicBezTo>
                  <a:cubicBezTo>
                    <a:pt x="6838" y="37377"/>
                    <a:pt x="0" y="55480"/>
                    <a:pt x="0" y="77086"/>
                  </a:cubicBezTo>
                  <a:cubicBezTo>
                    <a:pt x="0" y="98693"/>
                    <a:pt x="6838" y="117087"/>
                    <a:pt x="20229" y="131978"/>
                  </a:cubicBezTo>
                  <a:cubicBezTo>
                    <a:pt x="33904" y="146870"/>
                    <a:pt x="50149" y="154169"/>
                    <a:pt x="69235" y="154169"/>
                  </a:cubicBezTo>
                  <a:cubicBezTo>
                    <a:pt x="89185" y="154169"/>
                    <a:pt x="104571" y="147160"/>
                    <a:pt x="115688" y="132857"/>
                  </a:cubicBezTo>
                  <a:lnTo>
                    <a:pt x="115688" y="150082"/>
                  </a:lnTo>
                  <a:lnTo>
                    <a:pt x="152446" y="150082"/>
                  </a:lnTo>
                  <a:lnTo>
                    <a:pt x="152446" y="4091"/>
                  </a:lnTo>
                  <a:lnTo>
                    <a:pt x="115688" y="409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" name="Google Shape;331;p23"/>
            <p:cNvSpPr/>
            <p:nvPr/>
          </p:nvSpPr>
          <p:spPr>
            <a:xfrm>
              <a:off x="8327595" y="480205"/>
              <a:ext cx="133074" cy="149939"/>
            </a:xfrm>
            <a:custGeom>
              <a:avLst/>
              <a:gdLst/>
              <a:ahLst/>
              <a:cxnLst/>
              <a:rect l="l" t="t" r="r" b="b"/>
              <a:pathLst>
                <a:path w="133074" h="149939" extrusionOk="0">
                  <a:moveTo>
                    <a:pt x="96322" y="82132"/>
                  </a:moveTo>
                  <a:cubicBezTo>
                    <a:pt x="96322" y="127210"/>
                    <a:pt x="36757" y="127210"/>
                    <a:pt x="36757" y="82132"/>
                  </a:cubicBezTo>
                  <a:lnTo>
                    <a:pt x="36757" y="0"/>
                  </a:lnTo>
                  <a:lnTo>
                    <a:pt x="0" y="0"/>
                  </a:lnTo>
                  <a:lnTo>
                    <a:pt x="0" y="78298"/>
                  </a:lnTo>
                  <a:cubicBezTo>
                    <a:pt x="0" y="173820"/>
                    <a:pt x="133074" y="173820"/>
                    <a:pt x="133074" y="78298"/>
                  </a:cubicBezTo>
                  <a:lnTo>
                    <a:pt x="133074" y="0"/>
                  </a:lnTo>
                  <a:lnTo>
                    <a:pt x="96322" y="0"/>
                  </a:lnTo>
                  <a:lnTo>
                    <a:pt x="96322" y="821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" name="Google Shape;332;p23"/>
            <p:cNvSpPr/>
            <p:nvPr/>
          </p:nvSpPr>
          <p:spPr>
            <a:xfrm>
              <a:off x="8486010" y="476257"/>
              <a:ext cx="133069" cy="149938"/>
            </a:xfrm>
            <a:custGeom>
              <a:avLst/>
              <a:gdLst/>
              <a:ahLst/>
              <a:cxnLst/>
              <a:rect l="l" t="t" r="r" b="b"/>
              <a:pathLst>
                <a:path w="133069" h="149938" extrusionOk="0">
                  <a:moveTo>
                    <a:pt x="0" y="71642"/>
                  </a:moveTo>
                  <a:lnTo>
                    <a:pt x="0" y="149939"/>
                  </a:lnTo>
                  <a:lnTo>
                    <a:pt x="36757" y="149939"/>
                  </a:lnTo>
                  <a:lnTo>
                    <a:pt x="36757" y="67808"/>
                  </a:lnTo>
                  <a:cubicBezTo>
                    <a:pt x="36757" y="22728"/>
                    <a:pt x="96312" y="22728"/>
                    <a:pt x="96312" y="67808"/>
                  </a:cubicBezTo>
                  <a:lnTo>
                    <a:pt x="96312" y="149939"/>
                  </a:lnTo>
                  <a:lnTo>
                    <a:pt x="133069" y="149939"/>
                  </a:lnTo>
                  <a:lnTo>
                    <a:pt x="133069" y="71642"/>
                  </a:lnTo>
                  <a:cubicBezTo>
                    <a:pt x="133069" y="-23881"/>
                    <a:pt x="0" y="-23881"/>
                    <a:pt x="0" y="716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" name="Google Shape;333;p23"/>
            <p:cNvSpPr/>
            <p:nvPr/>
          </p:nvSpPr>
          <p:spPr>
            <a:xfrm>
              <a:off x="7492944" y="444016"/>
              <a:ext cx="257381" cy="218389"/>
            </a:xfrm>
            <a:custGeom>
              <a:avLst/>
              <a:gdLst/>
              <a:ahLst/>
              <a:cxnLst/>
              <a:rect l="l" t="t" r="r" b="b"/>
              <a:pathLst>
                <a:path w="257381" h="218389" extrusionOk="0">
                  <a:moveTo>
                    <a:pt x="153754" y="36191"/>
                  </a:moveTo>
                  <a:lnTo>
                    <a:pt x="133366" y="0"/>
                  </a:lnTo>
                  <a:lnTo>
                    <a:pt x="92565" y="0"/>
                  </a:lnTo>
                  <a:lnTo>
                    <a:pt x="112957" y="36191"/>
                  </a:lnTo>
                  <a:lnTo>
                    <a:pt x="71237" y="36191"/>
                  </a:lnTo>
                  <a:cubicBezTo>
                    <a:pt x="31897" y="36191"/>
                    <a:pt x="0" y="68871"/>
                    <a:pt x="0" y="109182"/>
                  </a:cubicBezTo>
                  <a:cubicBezTo>
                    <a:pt x="0" y="149497"/>
                    <a:pt x="31897" y="182182"/>
                    <a:pt x="71237" y="182182"/>
                  </a:cubicBezTo>
                  <a:lnTo>
                    <a:pt x="93419" y="182182"/>
                  </a:lnTo>
                  <a:lnTo>
                    <a:pt x="113819" y="218390"/>
                  </a:lnTo>
                  <a:lnTo>
                    <a:pt x="154616" y="218390"/>
                  </a:lnTo>
                  <a:lnTo>
                    <a:pt x="124011" y="164069"/>
                  </a:lnTo>
                  <a:lnTo>
                    <a:pt x="154596" y="109787"/>
                  </a:lnTo>
                  <a:lnTo>
                    <a:pt x="113799" y="109787"/>
                  </a:lnTo>
                  <a:lnTo>
                    <a:pt x="93406" y="145974"/>
                  </a:lnTo>
                  <a:lnTo>
                    <a:pt x="71237" y="145974"/>
                  </a:lnTo>
                  <a:cubicBezTo>
                    <a:pt x="51411" y="145974"/>
                    <a:pt x="35336" y="129501"/>
                    <a:pt x="35336" y="109182"/>
                  </a:cubicBezTo>
                  <a:cubicBezTo>
                    <a:pt x="35336" y="88867"/>
                    <a:pt x="51411" y="72394"/>
                    <a:pt x="71237" y="72394"/>
                  </a:cubicBezTo>
                  <a:lnTo>
                    <a:pt x="196184" y="72394"/>
                  </a:lnTo>
                  <a:lnTo>
                    <a:pt x="164919" y="127883"/>
                  </a:lnTo>
                  <a:lnTo>
                    <a:pt x="205720" y="127883"/>
                  </a:lnTo>
                  <a:lnTo>
                    <a:pt x="257382" y="36191"/>
                  </a:lnTo>
                  <a:lnTo>
                    <a:pt x="153754" y="36191"/>
                  </a:lnTo>
                  <a:close/>
                </a:path>
              </a:pathLst>
            </a:custGeom>
            <a:solidFill>
              <a:srgbClr val="FFCE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34" name="Google Shape;334;p23"/>
          <p:cNvSpPr txBox="1">
            <a:spLocks noGrp="1"/>
          </p:cNvSpPr>
          <p:nvPr>
            <p:ph type="title"/>
          </p:nvPr>
        </p:nvSpPr>
        <p:spPr>
          <a:xfrm>
            <a:off x="360000" y="306000"/>
            <a:ext cx="6128784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800"/>
              <a:buFont typeface="Montserrat"/>
              <a:buNone/>
              <a:defRPr sz="3200" b="1" i="0" u="none" strike="noStrike" cap="none">
                <a:solidFill>
                  <a:srgbClr val="07294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9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в две строки">
  <p:cSld name="Заголовок в одну строку"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25"/>
          <p:cNvSpPr txBox="1">
            <a:spLocks noGrp="1"/>
          </p:cNvSpPr>
          <p:nvPr>
            <p:ph type="title"/>
          </p:nvPr>
        </p:nvSpPr>
        <p:spPr>
          <a:xfrm>
            <a:off x="360156" y="305966"/>
            <a:ext cx="6128700" cy="10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800"/>
              <a:buFont typeface="Montserrat"/>
              <a:buNone/>
              <a:defRPr sz="3200" b="1" i="0" u="none" strike="noStrike" cap="none">
                <a:solidFill>
                  <a:srgbClr val="07294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grpSp>
        <p:nvGrpSpPr>
          <p:cNvPr id="338" name="Google Shape;338;p25"/>
          <p:cNvGrpSpPr/>
          <p:nvPr/>
        </p:nvGrpSpPr>
        <p:grpSpPr>
          <a:xfrm>
            <a:off x="7492944" y="417513"/>
            <a:ext cx="1296987" cy="244892"/>
            <a:chOff x="7492944" y="417513"/>
            <a:chExt cx="1296987" cy="244892"/>
          </a:xfrm>
        </p:grpSpPr>
        <p:sp>
          <p:nvSpPr>
            <p:cNvPr id="339" name="Google Shape;339;p25"/>
            <p:cNvSpPr/>
            <p:nvPr/>
          </p:nvSpPr>
          <p:spPr>
            <a:xfrm>
              <a:off x="7814454" y="417513"/>
              <a:ext cx="87481" cy="208683"/>
            </a:xfrm>
            <a:custGeom>
              <a:avLst/>
              <a:gdLst/>
              <a:ahLst/>
              <a:cxnLst/>
              <a:rect l="l" t="t" r="r" b="b"/>
              <a:pathLst>
                <a:path w="87481" h="208683" extrusionOk="0">
                  <a:moveTo>
                    <a:pt x="20520" y="61229"/>
                  </a:moveTo>
                  <a:lnTo>
                    <a:pt x="20520" y="62693"/>
                  </a:lnTo>
                  <a:lnTo>
                    <a:pt x="0" y="62693"/>
                  </a:lnTo>
                  <a:lnTo>
                    <a:pt x="0" y="98896"/>
                  </a:lnTo>
                  <a:lnTo>
                    <a:pt x="20520" y="98896"/>
                  </a:lnTo>
                  <a:lnTo>
                    <a:pt x="20520" y="208683"/>
                  </a:lnTo>
                  <a:lnTo>
                    <a:pt x="57279" y="208683"/>
                  </a:lnTo>
                  <a:lnTo>
                    <a:pt x="57279" y="98896"/>
                  </a:lnTo>
                  <a:lnTo>
                    <a:pt x="87482" y="98896"/>
                  </a:lnTo>
                  <a:lnTo>
                    <a:pt x="87482" y="62693"/>
                  </a:lnTo>
                  <a:lnTo>
                    <a:pt x="57279" y="62693"/>
                  </a:lnTo>
                  <a:lnTo>
                    <a:pt x="57279" y="61229"/>
                  </a:lnTo>
                  <a:cubicBezTo>
                    <a:pt x="57279" y="43125"/>
                    <a:pt x="67250" y="34952"/>
                    <a:pt x="87482" y="36411"/>
                  </a:cubicBezTo>
                  <a:lnTo>
                    <a:pt x="87482" y="208"/>
                  </a:lnTo>
                  <a:cubicBezTo>
                    <a:pt x="43029" y="-2424"/>
                    <a:pt x="20520" y="20061"/>
                    <a:pt x="20520" y="6122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" name="Google Shape;340;p25"/>
            <p:cNvSpPr/>
            <p:nvPr/>
          </p:nvSpPr>
          <p:spPr>
            <a:xfrm>
              <a:off x="7905926" y="476113"/>
              <a:ext cx="152453" cy="154168"/>
            </a:xfrm>
            <a:custGeom>
              <a:avLst/>
              <a:gdLst/>
              <a:ahLst/>
              <a:cxnLst/>
              <a:rect l="l" t="t" r="r" b="b"/>
              <a:pathLst>
                <a:path w="152453" h="154168" extrusionOk="0">
                  <a:moveTo>
                    <a:pt x="104295" y="106865"/>
                  </a:moveTo>
                  <a:cubicBezTo>
                    <a:pt x="96888" y="114459"/>
                    <a:pt x="87481" y="118255"/>
                    <a:pt x="76083" y="118255"/>
                  </a:cubicBezTo>
                  <a:cubicBezTo>
                    <a:pt x="64684" y="118255"/>
                    <a:pt x="55280" y="114459"/>
                    <a:pt x="47870" y="106865"/>
                  </a:cubicBezTo>
                  <a:cubicBezTo>
                    <a:pt x="40464" y="98983"/>
                    <a:pt x="36759" y="89056"/>
                    <a:pt x="36759" y="77086"/>
                  </a:cubicBezTo>
                  <a:cubicBezTo>
                    <a:pt x="36759" y="65117"/>
                    <a:pt x="40464" y="55186"/>
                    <a:pt x="47870" y="47598"/>
                  </a:cubicBezTo>
                  <a:cubicBezTo>
                    <a:pt x="55280" y="39714"/>
                    <a:pt x="64684" y="35914"/>
                    <a:pt x="76083" y="35914"/>
                  </a:cubicBezTo>
                  <a:cubicBezTo>
                    <a:pt x="87481" y="35914"/>
                    <a:pt x="96888" y="39714"/>
                    <a:pt x="104295" y="47598"/>
                  </a:cubicBezTo>
                  <a:cubicBezTo>
                    <a:pt x="111990" y="55186"/>
                    <a:pt x="115691" y="65117"/>
                    <a:pt x="115691" y="77086"/>
                  </a:cubicBezTo>
                  <a:cubicBezTo>
                    <a:pt x="115691" y="89056"/>
                    <a:pt x="111990" y="98983"/>
                    <a:pt x="104295" y="106865"/>
                  </a:cubicBezTo>
                  <a:close/>
                  <a:moveTo>
                    <a:pt x="115691" y="21316"/>
                  </a:moveTo>
                  <a:cubicBezTo>
                    <a:pt x="104579" y="7009"/>
                    <a:pt x="89192" y="0"/>
                    <a:pt x="69243" y="0"/>
                  </a:cubicBezTo>
                  <a:cubicBezTo>
                    <a:pt x="50152" y="0"/>
                    <a:pt x="33912" y="7593"/>
                    <a:pt x="20232" y="22485"/>
                  </a:cubicBezTo>
                  <a:cubicBezTo>
                    <a:pt x="6839" y="37377"/>
                    <a:pt x="0" y="55480"/>
                    <a:pt x="0" y="77086"/>
                  </a:cubicBezTo>
                  <a:cubicBezTo>
                    <a:pt x="0" y="98693"/>
                    <a:pt x="6839" y="117087"/>
                    <a:pt x="20232" y="131978"/>
                  </a:cubicBezTo>
                  <a:cubicBezTo>
                    <a:pt x="33912" y="146870"/>
                    <a:pt x="50152" y="154169"/>
                    <a:pt x="69243" y="154169"/>
                  </a:cubicBezTo>
                  <a:cubicBezTo>
                    <a:pt x="89192" y="154169"/>
                    <a:pt x="104579" y="147160"/>
                    <a:pt x="115691" y="132857"/>
                  </a:cubicBezTo>
                  <a:lnTo>
                    <a:pt x="115691" y="150082"/>
                  </a:lnTo>
                  <a:lnTo>
                    <a:pt x="152453" y="150082"/>
                  </a:lnTo>
                  <a:lnTo>
                    <a:pt x="152453" y="4091"/>
                  </a:lnTo>
                  <a:lnTo>
                    <a:pt x="115691" y="4091"/>
                  </a:lnTo>
                  <a:lnTo>
                    <a:pt x="115691" y="213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" name="Google Shape;341;p25"/>
            <p:cNvSpPr/>
            <p:nvPr/>
          </p:nvSpPr>
          <p:spPr>
            <a:xfrm>
              <a:off x="8080898" y="476113"/>
              <a:ext cx="117116" cy="154168"/>
            </a:xfrm>
            <a:custGeom>
              <a:avLst/>
              <a:gdLst/>
              <a:ahLst/>
              <a:cxnLst/>
              <a:rect l="l" t="t" r="r" b="b"/>
              <a:pathLst>
                <a:path w="117116" h="154168" extrusionOk="0">
                  <a:moveTo>
                    <a:pt x="69530" y="61610"/>
                  </a:moveTo>
                  <a:cubicBezTo>
                    <a:pt x="54996" y="57814"/>
                    <a:pt x="43600" y="53433"/>
                    <a:pt x="43600" y="45550"/>
                  </a:cubicBezTo>
                  <a:cubicBezTo>
                    <a:pt x="43600" y="38251"/>
                    <a:pt x="50717" y="33581"/>
                    <a:pt x="60123" y="33581"/>
                  </a:cubicBezTo>
                  <a:cubicBezTo>
                    <a:pt x="70672" y="33581"/>
                    <a:pt x="78367" y="38541"/>
                    <a:pt x="82921" y="48472"/>
                  </a:cubicBezTo>
                  <a:lnTo>
                    <a:pt x="114267" y="30952"/>
                  </a:lnTo>
                  <a:cubicBezTo>
                    <a:pt x="103155" y="11100"/>
                    <a:pt x="83205" y="0"/>
                    <a:pt x="60123" y="0"/>
                  </a:cubicBezTo>
                  <a:cubicBezTo>
                    <a:pt x="44737" y="0"/>
                    <a:pt x="31915" y="4091"/>
                    <a:pt x="21376" y="12554"/>
                  </a:cubicBezTo>
                  <a:cubicBezTo>
                    <a:pt x="11112" y="20732"/>
                    <a:pt x="5990" y="32121"/>
                    <a:pt x="5990" y="46424"/>
                  </a:cubicBezTo>
                  <a:cubicBezTo>
                    <a:pt x="5990" y="76792"/>
                    <a:pt x="32483" y="85844"/>
                    <a:pt x="53570" y="91394"/>
                  </a:cubicBezTo>
                  <a:cubicBezTo>
                    <a:pt x="68108" y="95190"/>
                    <a:pt x="79500" y="99567"/>
                    <a:pt x="79500" y="107450"/>
                  </a:cubicBezTo>
                  <a:cubicBezTo>
                    <a:pt x="79500" y="115922"/>
                    <a:pt x="72946" y="120004"/>
                    <a:pt x="59839" y="120004"/>
                  </a:cubicBezTo>
                  <a:cubicBezTo>
                    <a:pt x="45306" y="120004"/>
                    <a:pt x="36184" y="113584"/>
                    <a:pt x="31915" y="101030"/>
                  </a:cubicBezTo>
                  <a:lnTo>
                    <a:pt x="0" y="119424"/>
                  </a:lnTo>
                  <a:cubicBezTo>
                    <a:pt x="10538" y="142489"/>
                    <a:pt x="30493" y="154169"/>
                    <a:pt x="59839" y="154169"/>
                  </a:cubicBezTo>
                  <a:cubicBezTo>
                    <a:pt x="76088" y="154169"/>
                    <a:pt x="89759" y="150082"/>
                    <a:pt x="100591" y="142199"/>
                  </a:cubicBezTo>
                  <a:cubicBezTo>
                    <a:pt x="111703" y="134022"/>
                    <a:pt x="117115" y="122342"/>
                    <a:pt x="117115" y="107450"/>
                  </a:cubicBezTo>
                  <a:cubicBezTo>
                    <a:pt x="117399" y="76208"/>
                    <a:pt x="90332" y="65992"/>
                    <a:pt x="69530" y="616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" name="Google Shape;342;p25"/>
            <p:cNvSpPr/>
            <p:nvPr/>
          </p:nvSpPr>
          <p:spPr>
            <a:xfrm>
              <a:off x="8207926" y="439325"/>
              <a:ext cx="93748" cy="188091"/>
            </a:xfrm>
            <a:custGeom>
              <a:avLst/>
              <a:gdLst/>
              <a:ahLst/>
              <a:cxnLst/>
              <a:rect l="l" t="t" r="r" b="b"/>
              <a:pathLst>
                <a:path w="93748" h="188091" extrusionOk="0">
                  <a:moveTo>
                    <a:pt x="61550" y="0"/>
                  </a:moveTo>
                  <a:lnTo>
                    <a:pt x="24787" y="11385"/>
                  </a:lnTo>
                  <a:lnTo>
                    <a:pt x="24787" y="40879"/>
                  </a:lnTo>
                  <a:lnTo>
                    <a:pt x="0" y="40879"/>
                  </a:lnTo>
                  <a:lnTo>
                    <a:pt x="0" y="77082"/>
                  </a:lnTo>
                  <a:lnTo>
                    <a:pt x="24787" y="77082"/>
                  </a:lnTo>
                  <a:lnTo>
                    <a:pt x="24787" y="137818"/>
                  </a:lnTo>
                  <a:cubicBezTo>
                    <a:pt x="24787" y="177817"/>
                    <a:pt x="43316" y="192710"/>
                    <a:pt x="93749" y="186869"/>
                  </a:cubicBezTo>
                  <a:lnTo>
                    <a:pt x="93749" y="152710"/>
                  </a:lnTo>
                  <a:cubicBezTo>
                    <a:pt x="72667" y="153874"/>
                    <a:pt x="61550" y="153584"/>
                    <a:pt x="61550" y="137818"/>
                  </a:cubicBezTo>
                  <a:lnTo>
                    <a:pt x="61550" y="77082"/>
                  </a:lnTo>
                  <a:lnTo>
                    <a:pt x="93749" y="77082"/>
                  </a:lnTo>
                  <a:lnTo>
                    <a:pt x="93749" y="40879"/>
                  </a:lnTo>
                  <a:lnTo>
                    <a:pt x="61550" y="40879"/>
                  </a:lnTo>
                  <a:lnTo>
                    <a:pt x="6155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" name="Google Shape;343;p25"/>
            <p:cNvSpPr/>
            <p:nvPr/>
          </p:nvSpPr>
          <p:spPr>
            <a:xfrm>
              <a:off x="8637486" y="476113"/>
              <a:ext cx="152445" cy="154168"/>
            </a:xfrm>
            <a:custGeom>
              <a:avLst/>
              <a:gdLst/>
              <a:ahLst/>
              <a:cxnLst/>
              <a:rect l="l" t="t" r="r" b="b"/>
              <a:pathLst>
                <a:path w="152445" h="154168" extrusionOk="0">
                  <a:moveTo>
                    <a:pt x="104287" y="106865"/>
                  </a:moveTo>
                  <a:cubicBezTo>
                    <a:pt x="96881" y="114459"/>
                    <a:pt x="87474" y="118255"/>
                    <a:pt x="76078" y="118255"/>
                  </a:cubicBezTo>
                  <a:cubicBezTo>
                    <a:pt x="64682" y="118255"/>
                    <a:pt x="55276" y="114459"/>
                    <a:pt x="47869" y="106865"/>
                  </a:cubicBezTo>
                  <a:cubicBezTo>
                    <a:pt x="40463" y="98983"/>
                    <a:pt x="36752" y="89056"/>
                    <a:pt x="36752" y="77086"/>
                  </a:cubicBezTo>
                  <a:cubicBezTo>
                    <a:pt x="36752" y="65117"/>
                    <a:pt x="40463" y="55186"/>
                    <a:pt x="47869" y="47598"/>
                  </a:cubicBezTo>
                  <a:cubicBezTo>
                    <a:pt x="55276" y="39714"/>
                    <a:pt x="64682" y="35914"/>
                    <a:pt x="76078" y="35914"/>
                  </a:cubicBezTo>
                  <a:cubicBezTo>
                    <a:pt x="87474" y="35914"/>
                    <a:pt x="96881" y="39714"/>
                    <a:pt x="104287" y="47598"/>
                  </a:cubicBezTo>
                  <a:cubicBezTo>
                    <a:pt x="111983" y="55186"/>
                    <a:pt x="115688" y="65117"/>
                    <a:pt x="115688" y="77086"/>
                  </a:cubicBezTo>
                  <a:cubicBezTo>
                    <a:pt x="115688" y="89056"/>
                    <a:pt x="111983" y="98983"/>
                    <a:pt x="104287" y="106865"/>
                  </a:cubicBezTo>
                  <a:close/>
                  <a:moveTo>
                    <a:pt x="115688" y="4091"/>
                  </a:moveTo>
                  <a:lnTo>
                    <a:pt x="115688" y="21316"/>
                  </a:lnTo>
                  <a:cubicBezTo>
                    <a:pt x="104571" y="7009"/>
                    <a:pt x="89185" y="0"/>
                    <a:pt x="69235" y="0"/>
                  </a:cubicBezTo>
                  <a:cubicBezTo>
                    <a:pt x="50149" y="0"/>
                    <a:pt x="33904" y="7593"/>
                    <a:pt x="20229" y="22485"/>
                  </a:cubicBezTo>
                  <a:cubicBezTo>
                    <a:pt x="6838" y="37377"/>
                    <a:pt x="0" y="55480"/>
                    <a:pt x="0" y="77086"/>
                  </a:cubicBezTo>
                  <a:cubicBezTo>
                    <a:pt x="0" y="98693"/>
                    <a:pt x="6838" y="117087"/>
                    <a:pt x="20229" y="131978"/>
                  </a:cubicBezTo>
                  <a:cubicBezTo>
                    <a:pt x="33904" y="146870"/>
                    <a:pt x="50149" y="154169"/>
                    <a:pt x="69235" y="154169"/>
                  </a:cubicBezTo>
                  <a:cubicBezTo>
                    <a:pt x="89185" y="154169"/>
                    <a:pt x="104571" y="147160"/>
                    <a:pt x="115688" y="132857"/>
                  </a:cubicBezTo>
                  <a:lnTo>
                    <a:pt x="115688" y="150082"/>
                  </a:lnTo>
                  <a:lnTo>
                    <a:pt x="152446" y="150082"/>
                  </a:lnTo>
                  <a:lnTo>
                    <a:pt x="152446" y="4091"/>
                  </a:lnTo>
                  <a:lnTo>
                    <a:pt x="115688" y="409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" name="Google Shape;344;p25"/>
            <p:cNvSpPr/>
            <p:nvPr/>
          </p:nvSpPr>
          <p:spPr>
            <a:xfrm>
              <a:off x="8327595" y="480205"/>
              <a:ext cx="133074" cy="149939"/>
            </a:xfrm>
            <a:custGeom>
              <a:avLst/>
              <a:gdLst/>
              <a:ahLst/>
              <a:cxnLst/>
              <a:rect l="l" t="t" r="r" b="b"/>
              <a:pathLst>
                <a:path w="133074" h="149939" extrusionOk="0">
                  <a:moveTo>
                    <a:pt x="96322" y="82132"/>
                  </a:moveTo>
                  <a:cubicBezTo>
                    <a:pt x="96322" y="127210"/>
                    <a:pt x="36757" y="127210"/>
                    <a:pt x="36757" y="82132"/>
                  </a:cubicBezTo>
                  <a:lnTo>
                    <a:pt x="36757" y="0"/>
                  </a:lnTo>
                  <a:lnTo>
                    <a:pt x="0" y="0"/>
                  </a:lnTo>
                  <a:lnTo>
                    <a:pt x="0" y="78298"/>
                  </a:lnTo>
                  <a:cubicBezTo>
                    <a:pt x="0" y="173820"/>
                    <a:pt x="133074" y="173820"/>
                    <a:pt x="133074" y="78298"/>
                  </a:cubicBezTo>
                  <a:lnTo>
                    <a:pt x="133074" y="0"/>
                  </a:lnTo>
                  <a:lnTo>
                    <a:pt x="96322" y="0"/>
                  </a:lnTo>
                  <a:lnTo>
                    <a:pt x="96322" y="821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" name="Google Shape;345;p25"/>
            <p:cNvSpPr/>
            <p:nvPr/>
          </p:nvSpPr>
          <p:spPr>
            <a:xfrm>
              <a:off x="8486010" y="476257"/>
              <a:ext cx="133069" cy="149938"/>
            </a:xfrm>
            <a:custGeom>
              <a:avLst/>
              <a:gdLst/>
              <a:ahLst/>
              <a:cxnLst/>
              <a:rect l="l" t="t" r="r" b="b"/>
              <a:pathLst>
                <a:path w="133069" h="149938" extrusionOk="0">
                  <a:moveTo>
                    <a:pt x="0" y="71642"/>
                  </a:moveTo>
                  <a:lnTo>
                    <a:pt x="0" y="149939"/>
                  </a:lnTo>
                  <a:lnTo>
                    <a:pt x="36757" y="149939"/>
                  </a:lnTo>
                  <a:lnTo>
                    <a:pt x="36757" y="67808"/>
                  </a:lnTo>
                  <a:cubicBezTo>
                    <a:pt x="36757" y="22728"/>
                    <a:pt x="96312" y="22728"/>
                    <a:pt x="96312" y="67808"/>
                  </a:cubicBezTo>
                  <a:lnTo>
                    <a:pt x="96312" y="149939"/>
                  </a:lnTo>
                  <a:lnTo>
                    <a:pt x="133069" y="149939"/>
                  </a:lnTo>
                  <a:lnTo>
                    <a:pt x="133069" y="71642"/>
                  </a:lnTo>
                  <a:cubicBezTo>
                    <a:pt x="133069" y="-23881"/>
                    <a:pt x="0" y="-23881"/>
                    <a:pt x="0" y="716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" name="Google Shape;346;p25"/>
            <p:cNvSpPr/>
            <p:nvPr/>
          </p:nvSpPr>
          <p:spPr>
            <a:xfrm>
              <a:off x="7492944" y="444016"/>
              <a:ext cx="257381" cy="218389"/>
            </a:xfrm>
            <a:custGeom>
              <a:avLst/>
              <a:gdLst/>
              <a:ahLst/>
              <a:cxnLst/>
              <a:rect l="l" t="t" r="r" b="b"/>
              <a:pathLst>
                <a:path w="257381" h="218389" extrusionOk="0">
                  <a:moveTo>
                    <a:pt x="153754" y="36191"/>
                  </a:moveTo>
                  <a:lnTo>
                    <a:pt x="133366" y="0"/>
                  </a:lnTo>
                  <a:lnTo>
                    <a:pt x="92565" y="0"/>
                  </a:lnTo>
                  <a:lnTo>
                    <a:pt x="112957" y="36191"/>
                  </a:lnTo>
                  <a:lnTo>
                    <a:pt x="71237" y="36191"/>
                  </a:lnTo>
                  <a:cubicBezTo>
                    <a:pt x="31897" y="36191"/>
                    <a:pt x="0" y="68871"/>
                    <a:pt x="0" y="109182"/>
                  </a:cubicBezTo>
                  <a:cubicBezTo>
                    <a:pt x="0" y="149497"/>
                    <a:pt x="31897" y="182182"/>
                    <a:pt x="71237" y="182182"/>
                  </a:cubicBezTo>
                  <a:lnTo>
                    <a:pt x="93419" y="182182"/>
                  </a:lnTo>
                  <a:lnTo>
                    <a:pt x="113819" y="218390"/>
                  </a:lnTo>
                  <a:lnTo>
                    <a:pt x="154616" y="218390"/>
                  </a:lnTo>
                  <a:lnTo>
                    <a:pt x="124011" y="164069"/>
                  </a:lnTo>
                  <a:lnTo>
                    <a:pt x="154596" y="109787"/>
                  </a:lnTo>
                  <a:lnTo>
                    <a:pt x="113799" y="109787"/>
                  </a:lnTo>
                  <a:lnTo>
                    <a:pt x="93406" y="145974"/>
                  </a:lnTo>
                  <a:lnTo>
                    <a:pt x="71237" y="145974"/>
                  </a:lnTo>
                  <a:cubicBezTo>
                    <a:pt x="51411" y="145974"/>
                    <a:pt x="35336" y="129501"/>
                    <a:pt x="35336" y="109182"/>
                  </a:cubicBezTo>
                  <a:cubicBezTo>
                    <a:pt x="35336" y="88867"/>
                    <a:pt x="51411" y="72394"/>
                    <a:pt x="71237" y="72394"/>
                  </a:cubicBezTo>
                  <a:lnTo>
                    <a:pt x="196184" y="72394"/>
                  </a:lnTo>
                  <a:lnTo>
                    <a:pt x="164919" y="127883"/>
                  </a:lnTo>
                  <a:lnTo>
                    <a:pt x="205720" y="127883"/>
                  </a:lnTo>
                  <a:lnTo>
                    <a:pt x="257382" y="36191"/>
                  </a:lnTo>
                  <a:lnTo>
                    <a:pt x="153754" y="36191"/>
                  </a:lnTo>
                  <a:close/>
                </a:path>
              </a:pathLst>
            </a:custGeom>
            <a:solidFill>
              <a:srgbClr val="FFCE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Логотип на белом фоне">
  <p:cSld name="Слайд с фоном">
    <p:bg>
      <p:bgPr>
        <a:solidFill>
          <a:srgbClr val="19BEFF"/>
        </a:solidFill>
        <a:effectLst/>
      </p:bgPr>
    </p:bg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" name="Google Shape;348;p26"/>
          <p:cNvGrpSpPr/>
          <p:nvPr/>
        </p:nvGrpSpPr>
        <p:grpSpPr>
          <a:xfrm>
            <a:off x="7492944" y="417513"/>
            <a:ext cx="1296987" cy="244892"/>
            <a:chOff x="7492944" y="417513"/>
            <a:chExt cx="1296987" cy="244892"/>
          </a:xfrm>
        </p:grpSpPr>
        <p:sp>
          <p:nvSpPr>
            <p:cNvPr id="349" name="Google Shape;349;p26"/>
            <p:cNvSpPr/>
            <p:nvPr/>
          </p:nvSpPr>
          <p:spPr>
            <a:xfrm>
              <a:off x="7814454" y="417513"/>
              <a:ext cx="87481" cy="208683"/>
            </a:xfrm>
            <a:custGeom>
              <a:avLst/>
              <a:gdLst/>
              <a:ahLst/>
              <a:cxnLst/>
              <a:rect l="l" t="t" r="r" b="b"/>
              <a:pathLst>
                <a:path w="87481" h="208683" extrusionOk="0">
                  <a:moveTo>
                    <a:pt x="20520" y="61229"/>
                  </a:moveTo>
                  <a:lnTo>
                    <a:pt x="20520" y="62693"/>
                  </a:lnTo>
                  <a:lnTo>
                    <a:pt x="0" y="62693"/>
                  </a:lnTo>
                  <a:lnTo>
                    <a:pt x="0" y="98896"/>
                  </a:lnTo>
                  <a:lnTo>
                    <a:pt x="20520" y="98896"/>
                  </a:lnTo>
                  <a:lnTo>
                    <a:pt x="20520" y="208683"/>
                  </a:lnTo>
                  <a:lnTo>
                    <a:pt x="57279" y="208683"/>
                  </a:lnTo>
                  <a:lnTo>
                    <a:pt x="57279" y="98896"/>
                  </a:lnTo>
                  <a:lnTo>
                    <a:pt x="87482" y="98896"/>
                  </a:lnTo>
                  <a:lnTo>
                    <a:pt x="87482" y="62693"/>
                  </a:lnTo>
                  <a:lnTo>
                    <a:pt x="57279" y="62693"/>
                  </a:lnTo>
                  <a:lnTo>
                    <a:pt x="57279" y="61229"/>
                  </a:lnTo>
                  <a:cubicBezTo>
                    <a:pt x="57279" y="43125"/>
                    <a:pt x="67250" y="34952"/>
                    <a:pt x="87482" y="36411"/>
                  </a:cubicBezTo>
                  <a:lnTo>
                    <a:pt x="87482" y="208"/>
                  </a:lnTo>
                  <a:cubicBezTo>
                    <a:pt x="43029" y="-2424"/>
                    <a:pt x="20520" y="20061"/>
                    <a:pt x="20520" y="6122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" name="Google Shape;350;p26"/>
            <p:cNvSpPr/>
            <p:nvPr/>
          </p:nvSpPr>
          <p:spPr>
            <a:xfrm>
              <a:off x="7905926" y="476113"/>
              <a:ext cx="152453" cy="154168"/>
            </a:xfrm>
            <a:custGeom>
              <a:avLst/>
              <a:gdLst/>
              <a:ahLst/>
              <a:cxnLst/>
              <a:rect l="l" t="t" r="r" b="b"/>
              <a:pathLst>
                <a:path w="152453" h="154168" extrusionOk="0">
                  <a:moveTo>
                    <a:pt x="104295" y="106865"/>
                  </a:moveTo>
                  <a:cubicBezTo>
                    <a:pt x="96888" y="114459"/>
                    <a:pt x="87481" y="118255"/>
                    <a:pt x="76083" y="118255"/>
                  </a:cubicBezTo>
                  <a:cubicBezTo>
                    <a:pt x="64684" y="118255"/>
                    <a:pt x="55280" y="114459"/>
                    <a:pt x="47870" y="106865"/>
                  </a:cubicBezTo>
                  <a:cubicBezTo>
                    <a:pt x="40464" y="98983"/>
                    <a:pt x="36759" y="89056"/>
                    <a:pt x="36759" y="77086"/>
                  </a:cubicBezTo>
                  <a:cubicBezTo>
                    <a:pt x="36759" y="65117"/>
                    <a:pt x="40464" y="55186"/>
                    <a:pt x="47870" y="47598"/>
                  </a:cubicBezTo>
                  <a:cubicBezTo>
                    <a:pt x="55280" y="39714"/>
                    <a:pt x="64684" y="35914"/>
                    <a:pt x="76083" y="35914"/>
                  </a:cubicBezTo>
                  <a:cubicBezTo>
                    <a:pt x="87481" y="35914"/>
                    <a:pt x="96888" y="39714"/>
                    <a:pt x="104295" y="47598"/>
                  </a:cubicBezTo>
                  <a:cubicBezTo>
                    <a:pt x="111990" y="55186"/>
                    <a:pt x="115691" y="65117"/>
                    <a:pt x="115691" y="77086"/>
                  </a:cubicBezTo>
                  <a:cubicBezTo>
                    <a:pt x="115691" y="89056"/>
                    <a:pt x="111990" y="98983"/>
                    <a:pt x="104295" y="106865"/>
                  </a:cubicBezTo>
                  <a:close/>
                  <a:moveTo>
                    <a:pt x="115691" y="21316"/>
                  </a:moveTo>
                  <a:cubicBezTo>
                    <a:pt x="104579" y="7009"/>
                    <a:pt x="89192" y="0"/>
                    <a:pt x="69243" y="0"/>
                  </a:cubicBezTo>
                  <a:cubicBezTo>
                    <a:pt x="50152" y="0"/>
                    <a:pt x="33912" y="7593"/>
                    <a:pt x="20232" y="22485"/>
                  </a:cubicBezTo>
                  <a:cubicBezTo>
                    <a:pt x="6839" y="37377"/>
                    <a:pt x="0" y="55480"/>
                    <a:pt x="0" y="77086"/>
                  </a:cubicBezTo>
                  <a:cubicBezTo>
                    <a:pt x="0" y="98693"/>
                    <a:pt x="6839" y="117087"/>
                    <a:pt x="20232" y="131978"/>
                  </a:cubicBezTo>
                  <a:cubicBezTo>
                    <a:pt x="33912" y="146870"/>
                    <a:pt x="50152" y="154169"/>
                    <a:pt x="69243" y="154169"/>
                  </a:cubicBezTo>
                  <a:cubicBezTo>
                    <a:pt x="89192" y="154169"/>
                    <a:pt x="104579" y="147160"/>
                    <a:pt x="115691" y="132857"/>
                  </a:cubicBezTo>
                  <a:lnTo>
                    <a:pt x="115691" y="150082"/>
                  </a:lnTo>
                  <a:lnTo>
                    <a:pt x="152453" y="150082"/>
                  </a:lnTo>
                  <a:lnTo>
                    <a:pt x="152453" y="4091"/>
                  </a:lnTo>
                  <a:lnTo>
                    <a:pt x="115691" y="4091"/>
                  </a:lnTo>
                  <a:lnTo>
                    <a:pt x="115691" y="21316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" name="Google Shape;351;p26"/>
            <p:cNvSpPr/>
            <p:nvPr/>
          </p:nvSpPr>
          <p:spPr>
            <a:xfrm>
              <a:off x="8080898" y="476113"/>
              <a:ext cx="117116" cy="154168"/>
            </a:xfrm>
            <a:custGeom>
              <a:avLst/>
              <a:gdLst/>
              <a:ahLst/>
              <a:cxnLst/>
              <a:rect l="l" t="t" r="r" b="b"/>
              <a:pathLst>
                <a:path w="117116" h="154168" extrusionOk="0">
                  <a:moveTo>
                    <a:pt x="69530" y="61610"/>
                  </a:moveTo>
                  <a:cubicBezTo>
                    <a:pt x="54996" y="57814"/>
                    <a:pt x="43600" y="53433"/>
                    <a:pt x="43600" y="45550"/>
                  </a:cubicBezTo>
                  <a:cubicBezTo>
                    <a:pt x="43600" y="38251"/>
                    <a:pt x="50717" y="33581"/>
                    <a:pt x="60123" y="33581"/>
                  </a:cubicBezTo>
                  <a:cubicBezTo>
                    <a:pt x="70672" y="33581"/>
                    <a:pt x="78367" y="38541"/>
                    <a:pt x="82921" y="48472"/>
                  </a:cubicBezTo>
                  <a:lnTo>
                    <a:pt x="114267" y="30952"/>
                  </a:lnTo>
                  <a:cubicBezTo>
                    <a:pt x="103155" y="11100"/>
                    <a:pt x="83205" y="0"/>
                    <a:pt x="60123" y="0"/>
                  </a:cubicBezTo>
                  <a:cubicBezTo>
                    <a:pt x="44737" y="0"/>
                    <a:pt x="31915" y="4091"/>
                    <a:pt x="21376" y="12554"/>
                  </a:cubicBezTo>
                  <a:cubicBezTo>
                    <a:pt x="11112" y="20732"/>
                    <a:pt x="5990" y="32121"/>
                    <a:pt x="5990" y="46424"/>
                  </a:cubicBezTo>
                  <a:cubicBezTo>
                    <a:pt x="5990" y="76792"/>
                    <a:pt x="32483" y="85844"/>
                    <a:pt x="53570" y="91394"/>
                  </a:cubicBezTo>
                  <a:cubicBezTo>
                    <a:pt x="68108" y="95190"/>
                    <a:pt x="79500" y="99567"/>
                    <a:pt x="79500" y="107450"/>
                  </a:cubicBezTo>
                  <a:cubicBezTo>
                    <a:pt x="79500" y="115922"/>
                    <a:pt x="72946" y="120004"/>
                    <a:pt x="59839" y="120004"/>
                  </a:cubicBezTo>
                  <a:cubicBezTo>
                    <a:pt x="45306" y="120004"/>
                    <a:pt x="36184" y="113584"/>
                    <a:pt x="31915" y="101030"/>
                  </a:cubicBezTo>
                  <a:lnTo>
                    <a:pt x="0" y="119424"/>
                  </a:lnTo>
                  <a:cubicBezTo>
                    <a:pt x="10538" y="142489"/>
                    <a:pt x="30493" y="154169"/>
                    <a:pt x="59839" y="154169"/>
                  </a:cubicBezTo>
                  <a:cubicBezTo>
                    <a:pt x="76088" y="154169"/>
                    <a:pt x="89759" y="150082"/>
                    <a:pt x="100591" y="142199"/>
                  </a:cubicBezTo>
                  <a:cubicBezTo>
                    <a:pt x="111703" y="134022"/>
                    <a:pt x="117115" y="122342"/>
                    <a:pt x="117115" y="107450"/>
                  </a:cubicBezTo>
                  <a:cubicBezTo>
                    <a:pt x="117399" y="76208"/>
                    <a:pt x="90332" y="65992"/>
                    <a:pt x="69530" y="6161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" name="Google Shape;352;p26"/>
            <p:cNvSpPr/>
            <p:nvPr/>
          </p:nvSpPr>
          <p:spPr>
            <a:xfrm>
              <a:off x="8207926" y="439325"/>
              <a:ext cx="93748" cy="188091"/>
            </a:xfrm>
            <a:custGeom>
              <a:avLst/>
              <a:gdLst/>
              <a:ahLst/>
              <a:cxnLst/>
              <a:rect l="l" t="t" r="r" b="b"/>
              <a:pathLst>
                <a:path w="93748" h="188091" extrusionOk="0">
                  <a:moveTo>
                    <a:pt x="61550" y="0"/>
                  </a:moveTo>
                  <a:lnTo>
                    <a:pt x="24787" y="11385"/>
                  </a:lnTo>
                  <a:lnTo>
                    <a:pt x="24787" y="40879"/>
                  </a:lnTo>
                  <a:lnTo>
                    <a:pt x="0" y="40879"/>
                  </a:lnTo>
                  <a:lnTo>
                    <a:pt x="0" y="77082"/>
                  </a:lnTo>
                  <a:lnTo>
                    <a:pt x="24787" y="77082"/>
                  </a:lnTo>
                  <a:lnTo>
                    <a:pt x="24787" y="137818"/>
                  </a:lnTo>
                  <a:cubicBezTo>
                    <a:pt x="24787" y="177817"/>
                    <a:pt x="43316" y="192710"/>
                    <a:pt x="93749" y="186869"/>
                  </a:cubicBezTo>
                  <a:lnTo>
                    <a:pt x="93749" y="152710"/>
                  </a:lnTo>
                  <a:cubicBezTo>
                    <a:pt x="72667" y="153874"/>
                    <a:pt x="61550" y="153584"/>
                    <a:pt x="61550" y="137818"/>
                  </a:cubicBezTo>
                  <a:lnTo>
                    <a:pt x="61550" y="77082"/>
                  </a:lnTo>
                  <a:lnTo>
                    <a:pt x="93749" y="77082"/>
                  </a:lnTo>
                  <a:lnTo>
                    <a:pt x="93749" y="40879"/>
                  </a:lnTo>
                  <a:lnTo>
                    <a:pt x="61550" y="40879"/>
                  </a:lnTo>
                  <a:lnTo>
                    <a:pt x="6155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" name="Google Shape;353;p26"/>
            <p:cNvSpPr/>
            <p:nvPr/>
          </p:nvSpPr>
          <p:spPr>
            <a:xfrm>
              <a:off x="8637486" y="476113"/>
              <a:ext cx="152445" cy="154168"/>
            </a:xfrm>
            <a:custGeom>
              <a:avLst/>
              <a:gdLst/>
              <a:ahLst/>
              <a:cxnLst/>
              <a:rect l="l" t="t" r="r" b="b"/>
              <a:pathLst>
                <a:path w="152445" h="154168" extrusionOk="0">
                  <a:moveTo>
                    <a:pt x="104287" y="106865"/>
                  </a:moveTo>
                  <a:cubicBezTo>
                    <a:pt x="96881" y="114459"/>
                    <a:pt x="87474" y="118255"/>
                    <a:pt x="76078" y="118255"/>
                  </a:cubicBezTo>
                  <a:cubicBezTo>
                    <a:pt x="64682" y="118255"/>
                    <a:pt x="55276" y="114459"/>
                    <a:pt x="47869" y="106865"/>
                  </a:cubicBezTo>
                  <a:cubicBezTo>
                    <a:pt x="40463" y="98983"/>
                    <a:pt x="36752" y="89056"/>
                    <a:pt x="36752" y="77086"/>
                  </a:cubicBezTo>
                  <a:cubicBezTo>
                    <a:pt x="36752" y="65117"/>
                    <a:pt x="40463" y="55186"/>
                    <a:pt x="47869" y="47598"/>
                  </a:cubicBezTo>
                  <a:cubicBezTo>
                    <a:pt x="55276" y="39714"/>
                    <a:pt x="64682" y="35914"/>
                    <a:pt x="76078" y="35914"/>
                  </a:cubicBezTo>
                  <a:cubicBezTo>
                    <a:pt x="87474" y="35914"/>
                    <a:pt x="96881" y="39714"/>
                    <a:pt x="104287" y="47598"/>
                  </a:cubicBezTo>
                  <a:cubicBezTo>
                    <a:pt x="111983" y="55186"/>
                    <a:pt x="115688" y="65117"/>
                    <a:pt x="115688" y="77086"/>
                  </a:cubicBezTo>
                  <a:cubicBezTo>
                    <a:pt x="115688" y="89056"/>
                    <a:pt x="111983" y="98983"/>
                    <a:pt x="104287" y="106865"/>
                  </a:cubicBezTo>
                  <a:close/>
                  <a:moveTo>
                    <a:pt x="115688" y="4091"/>
                  </a:moveTo>
                  <a:lnTo>
                    <a:pt x="115688" y="21316"/>
                  </a:lnTo>
                  <a:cubicBezTo>
                    <a:pt x="104571" y="7009"/>
                    <a:pt x="89185" y="0"/>
                    <a:pt x="69235" y="0"/>
                  </a:cubicBezTo>
                  <a:cubicBezTo>
                    <a:pt x="50149" y="0"/>
                    <a:pt x="33904" y="7593"/>
                    <a:pt x="20229" y="22485"/>
                  </a:cubicBezTo>
                  <a:cubicBezTo>
                    <a:pt x="6838" y="37377"/>
                    <a:pt x="0" y="55480"/>
                    <a:pt x="0" y="77086"/>
                  </a:cubicBezTo>
                  <a:cubicBezTo>
                    <a:pt x="0" y="98693"/>
                    <a:pt x="6838" y="117087"/>
                    <a:pt x="20229" y="131978"/>
                  </a:cubicBezTo>
                  <a:cubicBezTo>
                    <a:pt x="33904" y="146870"/>
                    <a:pt x="50149" y="154169"/>
                    <a:pt x="69235" y="154169"/>
                  </a:cubicBezTo>
                  <a:cubicBezTo>
                    <a:pt x="89185" y="154169"/>
                    <a:pt x="104571" y="147160"/>
                    <a:pt x="115688" y="132857"/>
                  </a:cubicBezTo>
                  <a:lnTo>
                    <a:pt x="115688" y="150082"/>
                  </a:lnTo>
                  <a:lnTo>
                    <a:pt x="152446" y="150082"/>
                  </a:lnTo>
                  <a:lnTo>
                    <a:pt x="152446" y="4091"/>
                  </a:lnTo>
                  <a:lnTo>
                    <a:pt x="115688" y="409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" name="Google Shape;354;p26"/>
            <p:cNvSpPr/>
            <p:nvPr/>
          </p:nvSpPr>
          <p:spPr>
            <a:xfrm>
              <a:off x="8327595" y="480205"/>
              <a:ext cx="133074" cy="149939"/>
            </a:xfrm>
            <a:custGeom>
              <a:avLst/>
              <a:gdLst/>
              <a:ahLst/>
              <a:cxnLst/>
              <a:rect l="l" t="t" r="r" b="b"/>
              <a:pathLst>
                <a:path w="133074" h="149939" extrusionOk="0">
                  <a:moveTo>
                    <a:pt x="96322" y="82132"/>
                  </a:moveTo>
                  <a:cubicBezTo>
                    <a:pt x="96322" y="127210"/>
                    <a:pt x="36757" y="127210"/>
                    <a:pt x="36757" y="82132"/>
                  </a:cubicBezTo>
                  <a:lnTo>
                    <a:pt x="36757" y="0"/>
                  </a:lnTo>
                  <a:lnTo>
                    <a:pt x="0" y="0"/>
                  </a:lnTo>
                  <a:lnTo>
                    <a:pt x="0" y="78298"/>
                  </a:lnTo>
                  <a:cubicBezTo>
                    <a:pt x="0" y="173820"/>
                    <a:pt x="133074" y="173820"/>
                    <a:pt x="133074" y="78298"/>
                  </a:cubicBezTo>
                  <a:lnTo>
                    <a:pt x="133074" y="0"/>
                  </a:lnTo>
                  <a:lnTo>
                    <a:pt x="96322" y="0"/>
                  </a:lnTo>
                  <a:lnTo>
                    <a:pt x="96322" y="82132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" name="Google Shape;355;p26"/>
            <p:cNvSpPr/>
            <p:nvPr/>
          </p:nvSpPr>
          <p:spPr>
            <a:xfrm>
              <a:off x="8486010" y="476257"/>
              <a:ext cx="133069" cy="149938"/>
            </a:xfrm>
            <a:custGeom>
              <a:avLst/>
              <a:gdLst/>
              <a:ahLst/>
              <a:cxnLst/>
              <a:rect l="l" t="t" r="r" b="b"/>
              <a:pathLst>
                <a:path w="133069" h="149938" extrusionOk="0">
                  <a:moveTo>
                    <a:pt x="0" y="71642"/>
                  </a:moveTo>
                  <a:lnTo>
                    <a:pt x="0" y="149939"/>
                  </a:lnTo>
                  <a:lnTo>
                    <a:pt x="36757" y="149939"/>
                  </a:lnTo>
                  <a:lnTo>
                    <a:pt x="36757" y="67808"/>
                  </a:lnTo>
                  <a:cubicBezTo>
                    <a:pt x="36757" y="22728"/>
                    <a:pt x="96312" y="22728"/>
                    <a:pt x="96312" y="67808"/>
                  </a:cubicBezTo>
                  <a:lnTo>
                    <a:pt x="96312" y="149939"/>
                  </a:lnTo>
                  <a:lnTo>
                    <a:pt x="133069" y="149939"/>
                  </a:lnTo>
                  <a:lnTo>
                    <a:pt x="133069" y="71642"/>
                  </a:lnTo>
                  <a:cubicBezTo>
                    <a:pt x="133069" y="-23881"/>
                    <a:pt x="0" y="-23881"/>
                    <a:pt x="0" y="7164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" name="Google Shape;356;p26"/>
            <p:cNvSpPr/>
            <p:nvPr/>
          </p:nvSpPr>
          <p:spPr>
            <a:xfrm>
              <a:off x="7492944" y="444016"/>
              <a:ext cx="257381" cy="218389"/>
            </a:xfrm>
            <a:custGeom>
              <a:avLst/>
              <a:gdLst/>
              <a:ahLst/>
              <a:cxnLst/>
              <a:rect l="l" t="t" r="r" b="b"/>
              <a:pathLst>
                <a:path w="257381" h="218389" extrusionOk="0">
                  <a:moveTo>
                    <a:pt x="153754" y="36191"/>
                  </a:moveTo>
                  <a:lnTo>
                    <a:pt x="133366" y="0"/>
                  </a:lnTo>
                  <a:lnTo>
                    <a:pt x="92565" y="0"/>
                  </a:lnTo>
                  <a:lnTo>
                    <a:pt x="112957" y="36191"/>
                  </a:lnTo>
                  <a:lnTo>
                    <a:pt x="71237" y="36191"/>
                  </a:lnTo>
                  <a:cubicBezTo>
                    <a:pt x="31897" y="36191"/>
                    <a:pt x="0" y="68871"/>
                    <a:pt x="0" y="109182"/>
                  </a:cubicBezTo>
                  <a:cubicBezTo>
                    <a:pt x="0" y="149497"/>
                    <a:pt x="31897" y="182182"/>
                    <a:pt x="71237" y="182182"/>
                  </a:cubicBezTo>
                  <a:lnTo>
                    <a:pt x="93419" y="182182"/>
                  </a:lnTo>
                  <a:lnTo>
                    <a:pt x="113819" y="218390"/>
                  </a:lnTo>
                  <a:lnTo>
                    <a:pt x="154616" y="218390"/>
                  </a:lnTo>
                  <a:lnTo>
                    <a:pt x="124011" y="164069"/>
                  </a:lnTo>
                  <a:lnTo>
                    <a:pt x="154596" y="109787"/>
                  </a:lnTo>
                  <a:lnTo>
                    <a:pt x="113799" y="109787"/>
                  </a:lnTo>
                  <a:lnTo>
                    <a:pt x="93406" y="145974"/>
                  </a:lnTo>
                  <a:lnTo>
                    <a:pt x="71237" y="145974"/>
                  </a:lnTo>
                  <a:cubicBezTo>
                    <a:pt x="51411" y="145974"/>
                    <a:pt x="35336" y="129501"/>
                    <a:pt x="35336" y="109182"/>
                  </a:cubicBezTo>
                  <a:cubicBezTo>
                    <a:pt x="35336" y="88867"/>
                    <a:pt x="51411" y="72394"/>
                    <a:pt x="71237" y="72394"/>
                  </a:cubicBezTo>
                  <a:lnTo>
                    <a:pt x="196184" y="72394"/>
                  </a:lnTo>
                  <a:lnTo>
                    <a:pt x="164919" y="127883"/>
                  </a:lnTo>
                  <a:lnTo>
                    <a:pt x="205720" y="127883"/>
                  </a:lnTo>
                  <a:lnTo>
                    <a:pt x="257382" y="36191"/>
                  </a:lnTo>
                  <a:lnTo>
                    <a:pt x="153754" y="36191"/>
                  </a:lnTo>
                  <a:close/>
                </a:path>
              </a:pathLst>
            </a:custGeom>
            <a:solidFill>
              <a:srgbClr val="FFCE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иняя фигура на голубом фоне">
  <p:cSld name="Паттерн+фон 2">
    <p:bg>
      <p:bgPr>
        <a:solidFill>
          <a:srgbClr val="19BEFF"/>
        </a:solidFill>
        <a:effectLst/>
      </p:bgPr>
    </p:bg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" name="Google Shape;358;p27"/>
          <p:cNvGrpSpPr/>
          <p:nvPr/>
        </p:nvGrpSpPr>
        <p:grpSpPr>
          <a:xfrm>
            <a:off x="7492944" y="417513"/>
            <a:ext cx="1296987" cy="244892"/>
            <a:chOff x="7492944" y="417513"/>
            <a:chExt cx="1296987" cy="244892"/>
          </a:xfrm>
        </p:grpSpPr>
        <p:sp>
          <p:nvSpPr>
            <p:cNvPr id="359" name="Google Shape;359;p27"/>
            <p:cNvSpPr/>
            <p:nvPr/>
          </p:nvSpPr>
          <p:spPr>
            <a:xfrm>
              <a:off x="7814454" y="417513"/>
              <a:ext cx="87481" cy="208683"/>
            </a:xfrm>
            <a:custGeom>
              <a:avLst/>
              <a:gdLst/>
              <a:ahLst/>
              <a:cxnLst/>
              <a:rect l="l" t="t" r="r" b="b"/>
              <a:pathLst>
                <a:path w="87481" h="208683" extrusionOk="0">
                  <a:moveTo>
                    <a:pt x="20520" y="61229"/>
                  </a:moveTo>
                  <a:lnTo>
                    <a:pt x="20520" y="62693"/>
                  </a:lnTo>
                  <a:lnTo>
                    <a:pt x="0" y="62693"/>
                  </a:lnTo>
                  <a:lnTo>
                    <a:pt x="0" y="98896"/>
                  </a:lnTo>
                  <a:lnTo>
                    <a:pt x="20520" y="98896"/>
                  </a:lnTo>
                  <a:lnTo>
                    <a:pt x="20520" y="208683"/>
                  </a:lnTo>
                  <a:lnTo>
                    <a:pt x="57279" y="208683"/>
                  </a:lnTo>
                  <a:lnTo>
                    <a:pt x="57279" y="98896"/>
                  </a:lnTo>
                  <a:lnTo>
                    <a:pt x="87482" y="98896"/>
                  </a:lnTo>
                  <a:lnTo>
                    <a:pt x="87482" y="62693"/>
                  </a:lnTo>
                  <a:lnTo>
                    <a:pt x="57279" y="62693"/>
                  </a:lnTo>
                  <a:lnTo>
                    <a:pt x="57279" y="61229"/>
                  </a:lnTo>
                  <a:cubicBezTo>
                    <a:pt x="57279" y="43125"/>
                    <a:pt x="67250" y="34952"/>
                    <a:pt x="87482" y="36411"/>
                  </a:cubicBezTo>
                  <a:lnTo>
                    <a:pt x="87482" y="208"/>
                  </a:lnTo>
                  <a:cubicBezTo>
                    <a:pt x="43029" y="-2424"/>
                    <a:pt x="20520" y="20061"/>
                    <a:pt x="20520" y="6122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" name="Google Shape;360;p27"/>
            <p:cNvSpPr/>
            <p:nvPr/>
          </p:nvSpPr>
          <p:spPr>
            <a:xfrm>
              <a:off x="7905926" y="476113"/>
              <a:ext cx="152453" cy="154168"/>
            </a:xfrm>
            <a:custGeom>
              <a:avLst/>
              <a:gdLst/>
              <a:ahLst/>
              <a:cxnLst/>
              <a:rect l="l" t="t" r="r" b="b"/>
              <a:pathLst>
                <a:path w="152453" h="154168" extrusionOk="0">
                  <a:moveTo>
                    <a:pt x="104295" y="106865"/>
                  </a:moveTo>
                  <a:cubicBezTo>
                    <a:pt x="96888" y="114459"/>
                    <a:pt x="87481" y="118255"/>
                    <a:pt x="76083" y="118255"/>
                  </a:cubicBezTo>
                  <a:cubicBezTo>
                    <a:pt x="64684" y="118255"/>
                    <a:pt x="55280" y="114459"/>
                    <a:pt x="47870" y="106865"/>
                  </a:cubicBezTo>
                  <a:cubicBezTo>
                    <a:pt x="40464" y="98983"/>
                    <a:pt x="36759" y="89056"/>
                    <a:pt x="36759" y="77086"/>
                  </a:cubicBezTo>
                  <a:cubicBezTo>
                    <a:pt x="36759" y="65117"/>
                    <a:pt x="40464" y="55186"/>
                    <a:pt x="47870" y="47598"/>
                  </a:cubicBezTo>
                  <a:cubicBezTo>
                    <a:pt x="55280" y="39714"/>
                    <a:pt x="64684" y="35914"/>
                    <a:pt x="76083" y="35914"/>
                  </a:cubicBezTo>
                  <a:cubicBezTo>
                    <a:pt x="87481" y="35914"/>
                    <a:pt x="96888" y="39714"/>
                    <a:pt x="104295" y="47598"/>
                  </a:cubicBezTo>
                  <a:cubicBezTo>
                    <a:pt x="111990" y="55186"/>
                    <a:pt x="115691" y="65117"/>
                    <a:pt x="115691" y="77086"/>
                  </a:cubicBezTo>
                  <a:cubicBezTo>
                    <a:pt x="115691" y="89056"/>
                    <a:pt x="111990" y="98983"/>
                    <a:pt x="104295" y="106865"/>
                  </a:cubicBezTo>
                  <a:close/>
                  <a:moveTo>
                    <a:pt x="115691" y="21316"/>
                  </a:moveTo>
                  <a:cubicBezTo>
                    <a:pt x="104579" y="7009"/>
                    <a:pt x="89192" y="0"/>
                    <a:pt x="69243" y="0"/>
                  </a:cubicBezTo>
                  <a:cubicBezTo>
                    <a:pt x="50152" y="0"/>
                    <a:pt x="33912" y="7593"/>
                    <a:pt x="20232" y="22485"/>
                  </a:cubicBezTo>
                  <a:cubicBezTo>
                    <a:pt x="6839" y="37377"/>
                    <a:pt x="0" y="55480"/>
                    <a:pt x="0" y="77086"/>
                  </a:cubicBezTo>
                  <a:cubicBezTo>
                    <a:pt x="0" y="98693"/>
                    <a:pt x="6839" y="117087"/>
                    <a:pt x="20232" y="131978"/>
                  </a:cubicBezTo>
                  <a:cubicBezTo>
                    <a:pt x="33912" y="146870"/>
                    <a:pt x="50152" y="154169"/>
                    <a:pt x="69243" y="154169"/>
                  </a:cubicBezTo>
                  <a:cubicBezTo>
                    <a:pt x="89192" y="154169"/>
                    <a:pt x="104579" y="147160"/>
                    <a:pt x="115691" y="132857"/>
                  </a:cubicBezTo>
                  <a:lnTo>
                    <a:pt x="115691" y="150082"/>
                  </a:lnTo>
                  <a:lnTo>
                    <a:pt x="152453" y="150082"/>
                  </a:lnTo>
                  <a:lnTo>
                    <a:pt x="152453" y="4091"/>
                  </a:lnTo>
                  <a:lnTo>
                    <a:pt x="115691" y="4091"/>
                  </a:lnTo>
                  <a:lnTo>
                    <a:pt x="115691" y="21316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" name="Google Shape;361;p27"/>
            <p:cNvSpPr/>
            <p:nvPr/>
          </p:nvSpPr>
          <p:spPr>
            <a:xfrm>
              <a:off x="8080898" y="476113"/>
              <a:ext cx="117116" cy="154168"/>
            </a:xfrm>
            <a:custGeom>
              <a:avLst/>
              <a:gdLst/>
              <a:ahLst/>
              <a:cxnLst/>
              <a:rect l="l" t="t" r="r" b="b"/>
              <a:pathLst>
                <a:path w="117116" h="154168" extrusionOk="0">
                  <a:moveTo>
                    <a:pt x="69530" y="61610"/>
                  </a:moveTo>
                  <a:cubicBezTo>
                    <a:pt x="54996" y="57814"/>
                    <a:pt x="43600" y="53433"/>
                    <a:pt x="43600" y="45550"/>
                  </a:cubicBezTo>
                  <a:cubicBezTo>
                    <a:pt x="43600" y="38251"/>
                    <a:pt x="50717" y="33581"/>
                    <a:pt x="60123" y="33581"/>
                  </a:cubicBezTo>
                  <a:cubicBezTo>
                    <a:pt x="70672" y="33581"/>
                    <a:pt x="78367" y="38541"/>
                    <a:pt x="82921" y="48472"/>
                  </a:cubicBezTo>
                  <a:lnTo>
                    <a:pt x="114267" y="30952"/>
                  </a:lnTo>
                  <a:cubicBezTo>
                    <a:pt x="103155" y="11100"/>
                    <a:pt x="83205" y="0"/>
                    <a:pt x="60123" y="0"/>
                  </a:cubicBezTo>
                  <a:cubicBezTo>
                    <a:pt x="44737" y="0"/>
                    <a:pt x="31915" y="4091"/>
                    <a:pt x="21376" y="12554"/>
                  </a:cubicBezTo>
                  <a:cubicBezTo>
                    <a:pt x="11112" y="20732"/>
                    <a:pt x="5990" y="32121"/>
                    <a:pt x="5990" y="46424"/>
                  </a:cubicBezTo>
                  <a:cubicBezTo>
                    <a:pt x="5990" y="76792"/>
                    <a:pt x="32483" y="85844"/>
                    <a:pt x="53570" y="91394"/>
                  </a:cubicBezTo>
                  <a:cubicBezTo>
                    <a:pt x="68108" y="95190"/>
                    <a:pt x="79500" y="99567"/>
                    <a:pt x="79500" y="107450"/>
                  </a:cubicBezTo>
                  <a:cubicBezTo>
                    <a:pt x="79500" y="115922"/>
                    <a:pt x="72946" y="120004"/>
                    <a:pt x="59839" y="120004"/>
                  </a:cubicBezTo>
                  <a:cubicBezTo>
                    <a:pt x="45306" y="120004"/>
                    <a:pt x="36184" y="113584"/>
                    <a:pt x="31915" y="101030"/>
                  </a:cubicBezTo>
                  <a:lnTo>
                    <a:pt x="0" y="119424"/>
                  </a:lnTo>
                  <a:cubicBezTo>
                    <a:pt x="10538" y="142489"/>
                    <a:pt x="30493" y="154169"/>
                    <a:pt x="59839" y="154169"/>
                  </a:cubicBezTo>
                  <a:cubicBezTo>
                    <a:pt x="76088" y="154169"/>
                    <a:pt x="89759" y="150082"/>
                    <a:pt x="100591" y="142199"/>
                  </a:cubicBezTo>
                  <a:cubicBezTo>
                    <a:pt x="111703" y="134022"/>
                    <a:pt x="117115" y="122342"/>
                    <a:pt x="117115" y="107450"/>
                  </a:cubicBezTo>
                  <a:cubicBezTo>
                    <a:pt x="117399" y="76208"/>
                    <a:pt x="90332" y="65992"/>
                    <a:pt x="69530" y="6161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" name="Google Shape;362;p27"/>
            <p:cNvSpPr/>
            <p:nvPr/>
          </p:nvSpPr>
          <p:spPr>
            <a:xfrm>
              <a:off x="8207926" y="439325"/>
              <a:ext cx="93748" cy="188091"/>
            </a:xfrm>
            <a:custGeom>
              <a:avLst/>
              <a:gdLst/>
              <a:ahLst/>
              <a:cxnLst/>
              <a:rect l="l" t="t" r="r" b="b"/>
              <a:pathLst>
                <a:path w="93748" h="188091" extrusionOk="0">
                  <a:moveTo>
                    <a:pt x="61550" y="0"/>
                  </a:moveTo>
                  <a:lnTo>
                    <a:pt x="24787" y="11385"/>
                  </a:lnTo>
                  <a:lnTo>
                    <a:pt x="24787" y="40879"/>
                  </a:lnTo>
                  <a:lnTo>
                    <a:pt x="0" y="40879"/>
                  </a:lnTo>
                  <a:lnTo>
                    <a:pt x="0" y="77082"/>
                  </a:lnTo>
                  <a:lnTo>
                    <a:pt x="24787" y="77082"/>
                  </a:lnTo>
                  <a:lnTo>
                    <a:pt x="24787" y="137818"/>
                  </a:lnTo>
                  <a:cubicBezTo>
                    <a:pt x="24787" y="177817"/>
                    <a:pt x="43316" y="192710"/>
                    <a:pt x="93749" y="186869"/>
                  </a:cubicBezTo>
                  <a:lnTo>
                    <a:pt x="93749" y="152710"/>
                  </a:lnTo>
                  <a:cubicBezTo>
                    <a:pt x="72667" y="153874"/>
                    <a:pt x="61550" y="153584"/>
                    <a:pt x="61550" y="137818"/>
                  </a:cubicBezTo>
                  <a:lnTo>
                    <a:pt x="61550" y="77082"/>
                  </a:lnTo>
                  <a:lnTo>
                    <a:pt x="93749" y="77082"/>
                  </a:lnTo>
                  <a:lnTo>
                    <a:pt x="93749" y="40879"/>
                  </a:lnTo>
                  <a:lnTo>
                    <a:pt x="61550" y="40879"/>
                  </a:lnTo>
                  <a:lnTo>
                    <a:pt x="6155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" name="Google Shape;363;p27"/>
            <p:cNvSpPr/>
            <p:nvPr/>
          </p:nvSpPr>
          <p:spPr>
            <a:xfrm>
              <a:off x="8637486" y="476113"/>
              <a:ext cx="152445" cy="154168"/>
            </a:xfrm>
            <a:custGeom>
              <a:avLst/>
              <a:gdLst/>
              <a:ahLst/>
              <a:cxnLst/>
              <a:rect l="l" t="t" r="r" b="b"/>
              <a:pathLst>
                <a:path w="152445" h="154168" extrusionOk="0">
                  <a:moveTo>
                    <a:pt x="104287" y="106865"/>
                  </a:moveTo>
                  <a:cubicBezTo>
                    <a:pt x="96881" y="114459"/>
                    <a:pt x="87474" y="118255"/>
                    <a:pt x="76078" y="118255"/>
                  </a:cubicBezTo>
                  <a:cubicBezTo>
                    <a:pt x="64682" y="118255"/>
                    <a:pt x="55276" y="114459"/>
                    <a:pt x="47869" y="106865"/>
                  </a:cubicBezTo>
                  <a:cubicBezTo>
                    <a:pt x="40463" y="98983"/>
                    <a:pt x="36752" y="89056"/>
                    <a:pt x="36752" y="77086"/>
                  </a:cubicBezTo>
                  <a:cubicBezTo>
                    <a:pt x="36752" y="65117"/>
                    <a:pt x="40463" y="55186"/>
                    <a:pt x="47869" y="47598"/>
                  </a:cubicBezTo>
                  <a:cubicBezTo>
                    <a:pt x="55276" y="39714"/>
                    <a:pt x="64682" y="35914"/>
                    <a:pt x="76078" y="35914"/>
                  </a:cubicBezTo>
                  <a:cubicBezTo>
                    <a:pt x="87474" y="35914"/>
                    <a:pt x="96881" y="39714"/>
                    <a:pt x="104287" y="47598"/>
                  </a:cubicBezTo>
                  <a:cubicBezTo>
                    <a:pt x="111983" y="55186"/>
                    <a:pt x="115688" y="65117"/>
                    <a:pt x="115688" y="77086"/>
                  </a:cubicBezTo>
                  <a:cubicBezTo>
                    <a:pt x="115688" y="89056"/>
                    <a:pt x="111983" y="98983"/>
                    <a:pt x="104287" y="106865"/>
                  </a:cubicBezTo>
                  <a:close/>
                  <a:moveTo>
                    <a:pt x="115688" y="4091"/>
                  </a:moveTo>
                  <a:lnTo>
                    <a:pt x="115688" y="21316"/>
                  </a:lnTo>
                  <a:cubicBezTo>
                    <a:pt x="104571" y="7009"/>
                    <a:pt x="89185" y="0"/>
                    <a:pt x="69235" y="0"/>
                  </a:cubicBezTo>
                  <a:cubicBezTo>
                    <a:pt x="50149" y="0"/>
                    <a:pt x="33904" y="7593"/>
                    <a:pt x="20229" y="22485"/>
                  </a:cubicBezTo>
                  <a:cubicBezTo>
                    <a:pt x="6838" y="37377"/>
                    <a:pt x="0" y="55480"/>
                    <a:pt x="0" y="77086"/>
                  </a:cubicBezTo>
                  <a:cubicBezTo>
                    <a:pt x="0" y="98693"/>
                    <a:pt x="6838" y="117087"/>
                    <a:pt x="20229" y="131978"/>
                  </a:cubicBezTo>
                  <a:cubicBezTo>
                    <a:pt x="33904" y="146870"/>
                    <a:pt x="50149" y="154169"/>
                    <a:pt x="69235" y="154169"/>
                  </a:cubicBezTo>
                  <a:cubicBezTo>
                    <a:pt x="89185" y="154169"/>
                    <a:pt x="104571" y="147160"/>
                    <a:pt x="115688" y="132857"/>
                  </a:cubicBezTo>
                  <a:lnTo>
                    <a:pt x="115688" y="150082"/>
                  </a:lnTo>
                  <a:lnTo>
                    <a:pt x="152446" y="150082"/>
                  </a:lnTo>
                  <a:lnTo>
                    <a:pt x="152446" y="4091"/>
                  </a:lnTo>
                  <a:lnTo>
                    <a:pt x="115688" y="409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" name="Google Shape;364;p27"/>
            <p:cNvSpPr/>
            <p:nvPr/>
          </p:nvSpPr>
          <p:spPr>
            <a:xfrm>
              <a:off x="8327595" y="480205"/>
              <a:ext cx="133074" cy="149939"/>
            </a:xfrm>
            <a:custGeom>
              <a:avLst/>
              <a:gdLst/>
              <a:ahLst/>
              <a:cxnLst/>
              <a:rect l="l" t="t" r="r" b="b"/>
              <a:pathLst>
                <a:path w="133074" h="149939" extrusionOk="0">
                  <a:moveTo>
                    <a:pt x="96322" y="82132"/>
                  </a:moveTo>
                  <a:cubicBezTo>
                    <a:pt x="96322" y="127210"/>
                    <a:pt x="36757" y="127210"/>
                    <a:pt x="36757" y="82132"/>
                  </a:cubicBezTo>
                  <a:lnTo>
                    <a:pt x="36757" y="0"/>
                  </a:lnTo>
                  <a:lnTo>
                    <a:pt x="0" y="0"/>
                  </a:lnTo>
                  <a:lnTo>
                    <a:pt x="0" y="78298"/>
                  </a:lnTo>
                  <a:cubicBezTo>
                    <a:pt x="0" y="173820"/>
                    <a:pt x="133074" y="173820"/>
                    <a:pt x="133074" y="78298"/>
                  </a:cubicBezTo>
                  <a:lnTo>
                    <a:pt x="133074" y="0"/>
                  </a:lnTo>
                  <a:lnTo>
                    <a:pt x="96322" y="0"/>
                  </a:lnTo>
                  <a:lnTo>
                    <a:pt x="96322" y="82132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" name="Google Shape;365;p27"/>
            <p:cNvSpPr/>
            <p:nvPr/>
          </p:nvSpPr>
          <p:spPr>
            <a:xfrm>
              <a:off x="8486010" y="476257"/>
              <a:ext cx="133069" cy="149938"/>
            </a:xfrm>
            <a:custGeom>
              <a:avLst/>
              <a:gdLst/>
              <a:ahLst/>
              <a:cxnLst/>
              <a:rect l="l" t="t" r="r" b="b"/>
              <a:pathLst>
                <a:path w="133069" h="149938" extrusionOk="0">
                  <a:moveTo>
                    <a:pt x="0" y="71642"/>
                  </a:moveTo>
                  <a:lnTo>
                    <a:pt x="0" y="149939"/>
                  </a:lnTo>
                  <a:lnTo>
                    <a:pt x="36757" y="149939"/>
                  </a:lnTo>
                  <a:lnTo>
                    <a:pt x="36757" y="67808"/>
                  </a:lnTo>
                  <a:cubicBezTo>
                    <a:pt x="36757" y="22728"/>
                    <a:pt x="96312" y="22728"/>
                    <a:pt x="96312" y="67808"/>
                  </a:cubicBezTo>
                  <a:lnTo>
                    <a:pt x="96312" y="149939"/>
                  </a:lnTo>
                  <a:lnTo>
                    <a:pt x="133069" y="149939"/>
                  </a:lnTo>
                  <a:lnTo>
                    <a:pt x="133069" y="71642"/>
                  </a:lnTo>
                  <a:cubicBezTo>
                    <a:pt x="133069" y="-23881"/>
                    <a:pt x="0" y="-23881"/>
                    <a:pt x="0" y="7164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" name="Google Shape;366;p27"/>
            <p:cNvSpPr/>
            <p:nvPr/>
          </p:nvSpPr>
          <p:spPr>
            <a:xfrm>
              <a:off x="7492944" y="444016"/>
              <a:ext cx="257381" cy="218389"/>
            </a:xfrm>
            <a:custGeom>
              <a:avLst/>
              <a:gdLst/>
              <a:ahLst/>
              <a:cxnLst/>
              <a:rect l="l" t="t" r="r" b="b"/>
              <a:pathLst>
                <a:path w="257381" h="218389" extrusionOk="0">
                  <a:moveTo>
                    <a:pt x="153754" y="36191"/>
                  </a:moveTo>
                  <a:lnTo>
                    <a:pt x="133366" y="0"/>
                  </a:lnTo>
                  <a:lnTo>
                    <a:pt x="92565" y="0"/>
                  </a:lnTo>
                  <a:lnTo>
                    <a:pt x="112957" y="36191"/>
                  </a:lnTo>
                  <a:lnTo>
                    <a:pt x="71237" y="36191"/>
                  </a:lnTo>
                  <a:cubicBezTo>
                    <a:pt x="31897" y="36191"/>
                    <a:pt x="0" y="68871"/>
                    <a:pt x="0" y="109182"/>
                  </a:cubicBezTo>
                  <a:cubicBezTo>
                    <a:pt x="0" y="149497"/>
                    <a:pt x="31897" y="182182"/>
                    <a:pt x="71237" y="182182"/>
                  </a:cubicBezTo>
                  <a:lnTo>
                    <a:pt x="93419" y="182182"/>
                  </a:lnTo>
                  <a:lnTo>
                    <a:pt x="113819" y="218390"/>
                  </a:lnTo>
                  <a:lnTo>
                    <a:pt x="154616" y="218390"/>
                  </a:lnTo>
                  <a:lnTo>
                    <a:pt x="124011" y="164069"/>
                  </a:lnTo>
                  <a:lnTo>
                    <a:pt x="154596" y="109787"/>
                  </a:lnTo>
                  <a:lnTo>
                    <a:pt x="113799" y="109787"/>
                  </a:lnTo>
                  <a:lnTo>
                    <a:pt x="93406" y="145974"/>
                  </a:lnTo>
                  <a:lnTo>
                    <a:pt x="71237" y="145974"/>
                  </a:lnTo>
                  <a:cubicBezTo>
                    <a:pt x="51411" y="145974"/>
                    <a:pt x="35336" y="129501"/>
                    <a:pt x="35336" y="109182"/>
                  </a:cubicBezTo>
                  <a:cubicBezTo>
                    <a:pt x="35336" y="88867"/>
                    <a:pt x="51411" y="72394"/>
                    <a:pt x="71237" y="72394"/>
                  </a:cubicBezTo>
                  <a:lnTo>
                    <a:pt x="196184" y="72394"/>
                  </a:lnTo>
                  <a:lnTo>
                    <a:pt x="164919" y="127883"/>
                  </a:lnTo>
                  <a:lnTo>
                    <a:pt x="205720" y="127883"/>
                  </a:lnTo>
                  <a:lnTo>
                    <a:pt x="257382" y="36191"/>
                  </a:lnTo>
                  <a:lnTo>
                    <a:pt x="153754" y="36191"/>
                  </a:lnTo>
                  <a:close/>
                </a:path>
              </a:pathLst>
            </a:custGeom>
            <a:solidFill>
              <a:srgbClr val="FFCE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367" name="Google Shape;367;p27"/>
          <p:cNvPicPr preferRelativeResize="0"/>
          <p:nvPr/>
        </p:nvPicPr>
        <p:blipFill rotWithShape="1">
          <a:blip r:embed="rId2">
            <a:alphaModFix/>
          </a:blip>
          <a:srcRect t="13261" r="5642" b="30308"/>
          <a:stretch/>
        </p:blipFill>
        <p:spPr>
          <a:xfrm>
            <a:off x="-95275" y="0"/>
            <a:ext cx="9239276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Логотип на белом фоне" type="secHead">
  <p:cSld name="SECTION_HEADER">
    <p:bg>
      <p:bgPr>
        <a:solidFill>
          <a:srgbClr val="19BEFF"/>
        </a:solidFill>
        <a:effectLst/>
      </p:bgPr>
    </p:bg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9" name="Google Shape;369;p28"/>
          <p:cNvGrpSpPr/>
          <p:nvPr/>
        </p:nvGrpSpPr>
        <p:grpSpPr>
          <a:xfrm>
            <a:off x="-511616" y="-600429"/>
            <a:ext cx="10344128" cy="6476480"/>
            <a:chOff x="-511616" y="-600429"/>
            <a:chExt cx="10344128" cy="6476480"/>
          </a:xfrm>
        </p:grpSpPr>
        <p:pic>
          <p:nvPicPr>
            <p:cNvPr id="370" name="Google Shape;370;p28"/>
            <p:cNvPicPr preferRelativeResize="0"/>
            <p:nvPr/>
          </p:nvPicPr>
          <p:blipFill rotWithShape="1">
            <a:blip r:embed="rId2">
              <a:alphaModFix amt="74000"/>
            </a:blip>
            <a:srcRect/>
            <a:stretch/>
          </p:blipFill>
          <p:spPr>
            <a:xfrm>
              <a:off x="-228019" y="2403667"/>
              <a:ext cx="10060531" cy="347238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71" name="Google Shape;371;p28"/>
            <p:cNvSpPr/>
            <p:nvPr/>
          </p:nvSpPr>
          <p:spPr>
            <a:xfrm>
              <a:off x="1193293" y="61959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2;p28"/>
            <p:cNvSpPr/>
            <p:nvPr/>
          </p:nvSpPr>
          <p:spPr>
            <a:xfrm>
              <a:off x="4470160" y="61959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" name="Google Shape;373;p28"/>
            <p:cNvSpPr/>
            <p:nvPr/>
          </p:nvSpPr>
          <p:spPr>
            <a:xfrm>
              <a:off x="2970152" y="212116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" name="Google Shape;374;p28"/>
            <p:cNvSpPr/>
            <p:nvPr/>
          </p:nvSpPr>
          <p:spPr>
            <a:xfrm>
              <a:off x="-295765" y="212116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6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6"/>
                  </a:lnTo>
                  <a:lnTo>
                    <a:pt x="122516" y="62206"/>
                  </a:lnTo>
                  <a:cubicBezTo>
                    <a:pt x="54857" y="62206"/>
                    <a:pt x="0" y="118389"/>
                    <a:pt x="0" y="187681"/>
                  </a:cubicBezTo>
                  <a:cubicBezTo>
                    <a:pt x="0" y="256972"/>
                    <a:pt x="54857" y="313156"/>
                    <a:pt x="122516" y="313156"/>
                  </a:cubicBezTo>
                  <a:lnTo>
                    <a:pt x="160663" y="313156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14"/>
                  </a:lnTo>
                  <a:lnTo>
                    <a:pt x="265877" y="188713"/>
                  </a:lnTo>
                  <a:lnTo>
                    <a:pt x="195714" y="188713"/>
                  </a:lnTo>
                  <a:lnTo>
                    <a:pt x="160643" y="250919"/>
                  </a:lnTo>
                  <a:lnTo>
                    <a:pt x="122516" y="250919"/>
                  </a:lnTo>
                  <a:cubicBezTo>
                    <a:pt x="88418" y="250919"/>
                    <a:pt x="60771" y="222608"/>
                    <a:pt x="60771" y="187681"/>
                  </a:cubicBezTo>
                  <a:cubicBezTo>
                    <a:pt x="60771" y="152754"/>
                    <a:pt x="88418" y="124443"/>
                    <a:pt x="122516" y="124443"/>
                  </a:cubicBezTo>
                  <a:lnTo>
                    <a:pt x="337402" y="124443"/>
                  </a:lnTo>
                  <a:lnTo>
                    <a:pt x="283631" y="219824"/>
                  </a:lnTo>
                  <a:lnTo>
                    <a:pt x="353802" y="219824"/>
                  </a:lnTo>
                  <a:lnTo>
                    <a:pt x="442651" y="62206"/>
                  </a:lnTo>
                  <a:lnTo>
                    <a:pt x="264430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" name="Google Shape;375;p28"/>
            <p:cNvSpPr/>
            <p:nvPr/>
          </p:nvSpPr>
          <p:spPr>
            <a:xfrm>
              <a:off x="-439665" y="61959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9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9"/>
                  </a:lnTo>
                  <a:lnTo>
                    <a:pt x="122516" y="62209"/>
                  </a:lnTo>
                  <a:cubicBezTo>
                    <a:pt x="54858" y="62209"/>
                    <a:pt x="0" y="118383"/>
                    <a:pt x="0" y="187675"/>
                  </a:cubicBezTo>
                  <a:cubicBezTo>
                    <a:pt x="0" y="256974"/>
                    <a:pt x="54858" y="313154"/>
                    <a:pt x="122516" y="313154"/>
                  </a:cubicBezTo>
                  <a:lnTo>
                    <a:pt x="160663" y="313154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22"/>
                  </a:lnTo>
                  <a:lnTo>
                    <a:pt x="265877" y="188715"/>
                  </a:lnTo>
                  <a:lnTo>
                    <a:pt x="195714" y="188715"/>
                  </a:lnTo>
                  <a:lnTo>
                    <a:pt x="160643" y="250917"/>
                  </a:lnTo>
                  <a:lnTo>
                    <a:pt x="122516" y="250917"/>
                  </a:lnTo>
                  <a:cubicBezTo>
                    <a:pt x="88418" y="250917"/>
                    <a:pt x="60771" y="222602"/>
                    <a:pt x="60771" y="187675"/>
                  </a:cubicBezTo>
                  <a:cubicBezTo>
                    <a:pt x="60771" y="152755"/>
                    <a:pt x="88418" y="124440"/>
                    <a:pt x="122516" y="124440"/>
                  </a:cubicBezTo>
                  <a:lnTo>
                    <a:pt x="337402" y="124440"/>
                  </a:lnTo>
                  <a:lnTo>
                    <a:pt x="283631" y="219819"/>
                  </a:lnTo>
                  <a:lnTo>
                    <a:pt x="353802" y="219819"/>
                  </a:lnTo>
                  <a:lnTo>
                    <a:pt x="442651" y="62209"/>
                  </a:lnTo>
                  <a:lnTo>
                    <a:pt x="264430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" name="Google Shape;376;p28"/>
            <p:cNvSpPr/>
            <p:nvPr/>
          </p:nvSpPr>
          <p:spPr>
            <a:xfrm>
              <a:off x="6247019" y="212116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" name="Google Shape;377;p28"/>
            <p:cNvSpPr/>
            <p:nvPr/>
          </p:nvSpPr>
          <p:spPr>
            <a:xfrm>
              <a:off x="2826252" y="61959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" name="Google Shape;378;p28"/>
            <p:cNvSpPr/>
            <p:nvPr/>
          </p:nvSpPr>
          <p:spPr>
            <a:xfrm>
              <a:off x="6103119" y="61959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" name="Google Shape;379;p28"/>
            <p:cNvSpPr/>
            <p:nvPr/>
          </p:nvSpPr>
          <p:spPr>
            <a:xfrm>
              <a:off x="4603111" y="212116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" name="Google Shape;380;p28"/>
            <p:cNvSpPr/>
            <p:nvPr/>
          </p:nvSpPr>
          <p:spPr>
            <a:xfrm>
              <a:off x="1337193" y="212116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" name="Google Shape;381;p28"/>
            <p:cNvSpPr/>
            <p:nvPr/>
          </p:nvSpPr>
          <p:spPr>
            <a:xfrm>
              <a:off x="7879978" y="212116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" name="Google Shape;382;p28"/>
            <p:cNvSpPr/>
            <p:nvPr/>
          </p:nvSpPr>
          <p:spPr>
            <a:xfrm>
              <a:off x="7736078" y="61959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" name="Google Shape;383;p28"/>
            <p:cNvSpPr/>
            <p:nvPr/>
          </p:nvSpPr>
          <p:spPr>
            <a:xfrm>
              <a:off x="2001952" y="431901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" name="Google Shape;384;p28"/>
            <p:cNvSpPr/>
            <p:nvPr/>
          </p:nvSpPr>
          <p:spPr>
            <a:xfrm>
              <a:off x="5278819" y="431901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" name="Google Shape;385;p28"/>
            <p:cNvSpPr/>
            <p:nvPr/>
          </p:nvSpPr>
          <p:spPr>
            <a:xfrm>
              <a:off x="3778811" y="193347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" name="Google Shape;386;p28"/>
            <p:cNvSpPr/>
            <p:nvPr/>
          </p:nvSpPr>
          <p:spPr>
            <a:xfrm>
              <a:off x="512893" y="193347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6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6"/>
                  </a:lnTo>
                  <a:lnTo>
                    <a:pt x="122516" y="62206"/>
                  </a:lnTo>
                  <a:cubicBezTo>
                    <a:pt x="54857" y="62206"/>
                    <a:pt x="0" y="118389"/>
                    <a:pt x="0" y="187681"/>
                  </a:cubicBezTo>
                  <a:cubicBezTo>
                    <a:pt x="0" y="256972"/>
                    <a:pt x="54857" y="313156"/>
                    <a:pt x="122516" y="313156"/>
                  </a:cubicBezTo>
                  <a:lnTo>
                    <a:pt x="160663" y="313156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14"/>
                  </a:lnTo>
                  <a:lnTo>
                    <a:pt x="265877" y="188713"/>
                  </a:lnTo>
                  <a:lnTo>
                    <a:pt x="195714" y="188713"/>
                  </a:lnTo>
                  <a:lnTo>
                    <a:pt x="160643" y="250919"/>
                  </a:lnTo>
                  <a:lnTo>
                    <a:pt x="122516" y="250919"/>
                  </a:lnTo>
                  <a:cubicBezTo>
                    <a:pt x="88418" y="250919"/>
                    <a:pt x="60771" y="222608"/>
                    <a:pt x="60771" y="187681"/>
                  </a:cubicBezTo>
                  <a:cubicBezTo>
                    <a:pt x="60771" y="152754"/>
                    <a:pt x="88418" y="124443"/>
                    <a:pt x="122516" y="124443"/>
                  </a:cubicBezTo>
                  <a:lnTo>
                    <a:pt x="337402" y="124443"/>
                  </a:lnTo>
                  <a:lnTo>
                    <a:pt x="283631" y="219824"/>
                  </a:lnTo>
                  <a:lnTo>
                    <a:pt x="353802" y="219824"/>
                  </a:lnTo>
                  <a:lnTo>
                    <a:pt x="442651" y="62206"/>
                  </a:lnTo>
                  <a:lnTo>
                    <a:pt x="264430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" name="Google Shape;387;p28"/>
            <p:cNvSpPr/>
            <p:nvPr/>
          </p:nvSpPr>
          <p:spPr>
            <a:xfrm>
              <a:off x="368993" y="431901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9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9"/>
                  </a:lnTo>
                  <a:lnTo>
                    <a:pt x="122516" y="62209"/>
                  </a:lnTo>
                  <a:cubicBezTo>
                    <a:pt x="54857" y="62209"/>
                    <a:pt x="0" y="118383"/>
                    <a:pt x="0" y="187675"/>
                  </a:cubicBezTo>
                  <a:cubicBezTo>
                    <a:pt x="0" y="256974"/>
                    <a:pt x="54857" y="313154"/>
                    <a:pt x="122516" y="313154"/>
                  </a:cubicBezTo>
                  <a:lnTo>
                    <a:pt x="160663" y="313154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22"/>
                  </a:lnTo>
                  <a:lnTo>
                    <a:pt x="265877" y="188715"/>
                  </a:lnTo>
                  <a:lnTo>
                    <a:pt x="195714" y="188715"/>
                  </a:lnTo>
                  <a:lnTo>
                    <a:pt x="160643" y="250917"/>
                  </a:lnTo>
                  <a:lnTo>
                    <a:pt x="122516" y="250917"/>
                  </a:lnTo>
                  <a:cubicBezTo>
                    <a:pt x="88418" y="250917"/>
                    <a:pt x="60771" y="222602"/>
                    <a:pt x="60771" y="187675"/>
                  </a:cubicBezTo>
                  <a:cubicBezTo>
                    <a:pt x="60771" y="152755"/>
                    <a:pt x="88418" y="124440"/>
                    <a:pt x="122516" y="124440"/>
                  </a:cubicBezTo>
                  <a:lnTo>
                    <a:pt x="337402" y="124440"/>
                  </a:lnTo>
                  <a:lnTo>
                    <a:pt x="283631" y="219819"/>
                  </a:lnTo>
                  <a:lnTo>
                    <a:pt x="353802" y="219819"/>
                  </a:lnTo>
                  <a:lnTo>
                    <a:pt x="442651" y="62209"/>
                  </a:lnTo>
                  <a:lnTo>
                    <a:pt x="264430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" name="Google Shape;388;p28"/>
            <p:cNvSpPr/>
            <p:nvPr/>
          </p:nvSpPr>
          <p:spPr>
            <a:xfrm>
              <a:off x="7055678" y="193347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" name="Google Shape;389;p28"/>
            <p:cNvSpPr/>
            <p:nvPr/>
          </p:nvSpPr>
          <p:spPr>
            <a:xfrm>
              <a:off x="3634911" y="431901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" name="Google Shape;390;p28"/>
            <p:cNvSpPr/>
            <p:nvPr/>
          </p:nvSpPr>
          <p:spPr>
            <a:xfrm>
              <a:off x="6911778" y="431901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" name="Google Shape;391;p28"/>
            <p:cNvSpPr/>
            <p:nvPr/>
          </p:nvSpPr>
          <p:spPr>
            <a:xfrm>
              <a:off x="5411770" y="193347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" name="Google Shape;392;p28"/>
            <p:cNvSpPr/>
            <p:nvPr/>
          </p:nvSpPr>
          <p:spPr>
            <a:xfrm>
              <a:off x="2145852" y="193347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" name="Google Shape;393;p28"/>
            <p:cNvSpPr/>
            <p:nvPr/>
          </p:nvSpPr>
          <p:spPr>
            <a:xfrm>
              <a:off x="8688637" y="193347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" name="Google Shape;394;p28"/>
            <p:cNvSpPr/>
            <p:nvPr/>
          </p:nvSpPr>
          <p:spPr>
            <a:xfrm>
              <a:off x="8544737" y="431901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" name="Google Shape;395;p28"/>
            <p:cNvSpPr/>
            <p:nvPr/>
          </p:nvSpPr>
          <p:spPr>
            <a:xfrm>
              <a:off x="1574942" y="338053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" name="Google Shape;396;p28"/>
            <p:cNvSpPr/>
            <p:nvPr/>
          </p:nvSpPr>
          <p:spPr>
            <a:xfrm>
              <a:off x="4851809" y="338053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" name="Google Shape;397;p28"/>
            <p:cNvSpPr/>
            <p:nvPr/>
          </p:nvSpPr>
          <p:spPr>
            <a:xfrm>
              <a:off x="3351802" y="183962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" name="Google Shape;398;p28"/>
            <p:cNvSpPr/>
            <p:nvPr/>
          </p:nvSpPr>
          <p:spPr>
            <a:xfrm>
              <a:off x="85884" y="183962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6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6"/>
                  </a:lnTo>
                  <a:lnTo>
                    <a:pt x="122516" y="62206"/>
                  </a:lnTo>
                  <a:cubicBezTo>
                    <a:pt x="54857" y="62206"/>
                    <a:pt x="0" y="118389"/>
                    <a:pt x="0" y="187681"/>
                  </a:cubicBezTo>
                  <a:cubicBezTo>
                    <a:pt x="0" y="256972"/>
                    <a:pt x="54857" y="313156"/>
                    <a:pt x="122516" y="313156"/>
                  </a:cubicBezTo>
                  <a:lnTo>
                    <a:pt x="160663" y="313156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14"/>
                  </a:lnTo>
                  <a:lnTo>
                    <a:pt x="265877" y="188713"/>
                  </a:lnTo>
                  <a:lnTo>
                    <a:pt x="195714" y="188713"/>
                  </a:lnTo>
                  <a:lnTo>
                    <a:pt x="160643" y="250919"/>
                  </a:lnTo>
                  <a:lnTo>
                    <a:pt x="122516" y="250919"/>
                  </a:lnTo>
                  <a:cubicBezTo>
                    <a:pt x="88418" y="250919"/>
                    <a:pt x="60771" y="222608"/>
                    <a:pt x="60771" y="187681"/>
                  </a:cubicBezTo>
                  <a:cubicBezTo>
                    <a:pt x="60771" y="152754"/>
                    <a:pt x="88418" y="124443"/>
                    <a:pt x="122516" y="124443"/>
                  </a:cubicBezTo>
                  <a:lnTo>
                    <a:pt x="337402" y="124443"/>
                  </a:lnTo>
                  <a:lnTo>
                    <a:pt x="283631" y="219824"/>
                  </a:lnTo>
                  <a:lnTo>
                    <a:pt x="353802" y="219824"/>
                  </a:lnTo>
                  <a:lnTo>
                    <a:pt x="442651" y="62206"/>
                  </a:lnTo>
                  <a:lnTo>
                    <a:pt x="264430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" name="Google Shape;399;p28"/>
            <p:cNvSpPr/>
            <p:nvPr/>
          </p:nvSpPr>
          <p:spPr>
            <a:xfrm>
              <a:off x="-58016" y="338053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9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9"/>
                  </a:lnTo>
                  <a:lnTo>
                    <a:pt x="122516" y="62209"/>
                  </a:lnTo>
                  <a:cubicBezTo>
                    <a:pt x="54857" y="62209"/>
                    <a:pt x="0" y="118383"/>
                    <a:pt x="0" y="187675"/>
                  </a:cubicBezTo>
                  <a:cubicBezTo>
                    <a:pt x="0" y="256974"/>
                    <a:pt x="54857" y="313154"/>
                    <a:pt x="122516" y="313154"/>
                  </a:cubicBezTo>
                  <a:lnTo>
                    <a:pt x="160663" y="313154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22"/>
                  </a:lnTo>
                  <a:lnTo>
                    <a:pt x="265877" y="188715"/>
                  </a:lnTo>
                  <a:lnTo>
                    <a:pt x="195714" y="188715"/>
                  </a:lnTo>
                  <a:lnTo>
                    <a:pt x="160643" y="250917"/>
                  </a:lnTo>
                  <a:lnTo>
                    <a:pt x="122516" y="250917"/>
                  </a:lnTo>
                  <a:cubicBezTo>
                    <a:pt x="88418" y="250917"/>
                    <a:pt x="60771" y="222602"/>
                    <a:pt x="60771" y="187675"/>
                  </a:cubicBezTo>
                  <a:cubicBezTo>
                    <a:pt x="60771" y="152755"/>
                    <a:pt x="88418" y="124440"/>
                    <a:pt x="122516" y="124440"/>
                  </a:cubicBezTo>
                  <a:lnTo>
                    <a:pt x="337402" y="124440"/>
                  </a:lnTo>
                  <a:lnTo>
                    <a:pt x="283631" y="219819"/>
                  </a:lnTo>
                  <a:lnTo>
                    <a:pt x="353802" y="219819"/>
                  </a:lnTo>
                  <a:lnTo>
                    <a:pt x="442651" y="62209"/>
                  </a:lnTo>
                  <a:lnTo>
                    <a:pt x="264430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" name="Google Shape;400;p28"/>
            <p:cNvSpPr/>
            <p:nvPr/>
          </p:nvSpPr>
          <p:spPr>
            <a:xfrm>
              <a:off x="6628669" y="183962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" name="Google Shape;401;p28"/>
            <p:cNvSpPr/>
            <p:nvPr/>
          </p:nvSpPr>
          <p:spPr>
            <a:xfrm>
              <a:off x="3207901" y="338053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" name="Google Shape;402;p28"/>
            <p:cNvSpPr/>
            <p:nvPr/>
          </p:nvSpPr>
          <p:spPr>
            <a:xfrm>
              <a:off x="6484768" y="338053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" name="Google Shape;403;p28"/>
            <p:cNvSpPr/>
            <p:nvPr/>
          </p:nvSpPr>
          <p:spPr>
            <a:xfrm>
              <a:off x="4984761" y="183962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" name="Google Shape;404;p28"/>
            <p:cNvSpPr/>
            <p:nvPr/>
          </p:nvSpPr>
          <p:spPr>
            <a:xfrm>
              <a:off x="1718843" y="183962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" name="Google Shape;405;p28"/>
            <p:cNvSpPr/>
            <p:nvPr/>
          </p:nvSpPr>
          <p:spPr>
            <a:xfrm>
              <a:off x="8261628" y="183962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" name="Google Shape;406;p28"/>
            <p:cNvSpPr/>
            <p:nvPr/>
          </p:nvSpPr>
          <p:spPr>
            <a:xfrm>
              <a:off x="8117727" y="338053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" name="Google Shape;407;p28"/>
            <p:cNvSpPr/>
            <p:nvPr/>
          </p:nvSpPr>
          <p:spPr>
            <a:xfrm>
              <a:off x="2383601" y="15035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" name="Google Shape;408;p28"/>
            <p:cNvSpPr/>
            <p:nvPr/>
          </p:nvSpPr>
          <p:spPr>
            <a:xfrm>
              <a:off x="5660468" y="15035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9" name="Google Shape;409;p28"/>
            <p:cNvSpPr/>
            <p:nvPr/>
          </p:nvSpPr>
          <p:spPr>
            <a:xfrm>
              <a:off x="4160461" y="1651928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" name="Google Shape;410;p28"/>
            <p:cNvSpPr/>
            <p:nvPr/>
          </p:nvSpPr>
          <p:spPr>
            <a:xfrm>
              <a:off x="894543" y="1651928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6" y="62206"/>
                  </a:lnTo>
                  <a:cubicBezTo>
                    <a:pt x="54857" y="62206"/>
                    <a:pt x="0" y="118389"/>
                    <a:pt x="0" y="187681"/>
                  </a:cubicBezTo>
                  <a:cubicBezTo>
                    <a:pt x="0" y="256972"/>
                    <a:pt x="54857" y="313156"/>
                    <a:pt x="122516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6" y="250919"/>
                  </a:lnTo>
                  <a:cubicBezTo>
                    <a:pt x="88418" y="250919"/>
                    <a:pt x="60771" y="222608"/>
                    <a:pt x="60771" y="187681"/>
                  </a:cubicBezTo>
                  <a:cubicBezTo>
                    <a:pt x="60771" y="152754"/>
                    <a:pt x="88418" y="124443"/>
                    <a:pt x="122516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" name="Google Shape;411;p28"/>
            <p:cNvSpPr/>
            <p:nvPr/>
          </p:nvSpPr>
          <p:spPr>
            <a:xfrm>
              <a:off x="750642" y="15035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9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9"/>
                  </a:lnTo>
                  <a:lnTo>
                    <a:pt x="122516" y="62209"/>
                  </a:lnTo>
                  <a:cubicBezTo>
                    <a:pt x="54857" y="62209"/>
                    <a:pt x="0" y="118383"/>
                    <a:pt x="0" y="187675"/>
                  </a:cubicBezTo>
                  <a:cubicBezTo>
                    <a:pt x="0" y="256974"/>
                    <a:pt x="54857" y="313154"/>
                    <a:pt x="122516" y="313154"/>
                  </a:cubicBezTo>
                  <a:lnTo>
                    <a:pt x="160663" y="313154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22"/>
                  </a:lnTo>
                  <a:lnTo>
                    <a:pt x="265877" y="188715"/>
                  </a:lnTo>
                  <a:lnTo>
                    <a:pt x="195714" y="188715"/>
                  </a:lnTo>
                  <a:lnTo>
                    <a:pt x="160643" y="250917"/>
                  </a:lnTo>
                  <a:lnTo>
                    <a:pt x="122516" y="250917"/>
                  </a:lnTo>
                  <a:cubicBezTo>
                    <a:pt x="88418" y="250917"/>
                    <a:pt x="60771" y="222602"/>
                    <a:pt x="60771" y="187675"/>
                  </a:cubicBezTo>
                  <a:cubicBezTo>
                    <a:pt x="60771" y="152755"/>
                    <a:pt x="88418" y="124440"/>
                    <a:pt x="122516" y="124440"/>
                  </a:cubicBezTo>
                  <a:lnTo>
                    <a:pt x="337400" y="124440"/>
                  </a:lnTo>
                  <a:lnTo>
                    <a:pt x="283631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0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" name="Google Shape;412;p28"/>
            <p:cNvSpPr/>
            <p:nvPr/>
          </p:nvSpPr>
          <p:spPr>
            <a:xfrm>
              <a:off x="7437328" y="1651928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3" name="Google Shape;413;p28"/>
            <p:cNvSpPr/>
            <p:nvPr/>
          </p:nvSpPr>
          <p:spPr>
            <a:xfrm>
              <a:off x="4016560" y="15035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4" name="Google Shape;414;p28"/>
            <p:cNvSpPr/>
            <p:nvPr/>
          </p:nvSpPr>
          <p:spPr>
            <a:xfrm>
              <a:off x="7293427" y="15035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" name="Google Shape;415;p28"/>
            <p:cNvSpPr/>
            <p:nvPr/>
          </p:nvSpPr>
          <p:spPr>
            <a:xfrm>
              <a:off x="5793420" y="1651928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" name="Google Shape;416;p28"/>
            <p:cNvSpPr/>
            <p:nvPr/>
          </p:nvSpPr>
          <p:spPr>
            <a:xfrm>
              <a:off x="2527502" y="1651928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7" name="Google Shape;417;p28"/>
            <p:cNvSpPr/>
            <p:nvPr/>
          </p:nvSpPr>
          <p:spPr>
            <a:xfrm>
              <a:off x="9070287" y="1651928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" name="Google Shape;418;p28"/>
            <p:cNvSpPr/>
            <p:nvPr/>
          </p:nvSpPr>
          <p:spPr>
            <a:xfrm>
              <a:off x="8926386" y="15035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" name="Google Shape;419;p28"/>
            <p:cNvSpPr/>
            <p:nvPr/>
          </p:nvSpPr>
          <p:spPr>
            <a:xfrm>
              <a:off x="1121342" y="-13118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" name="Google Shape;420;p28"/>
            <p:cNvSpPr/>
            <p:nvPr/>
          </p:nvSpPr>
          <p:spPr>
            <a:xfrm>
              <a:off x="4398209" y="-13118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" name="Google Shape;421;p28"/>
            <p:cNvSpPr/>
            <p:nvPr/>
          </p:nvSpPr>
          <p:spPr>
            <a:xfrm>
              <a:off x="2898202" y="1370383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" name="Google Shape;422;p28"/>
            <p:cNvSpPr/>
            <p:nvPr/>
          </p:nvSpPr>
          <p:spPr>
            <a:xfrm>
              <a:off x="-367715" y="1370383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6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6"/>
                  </a:lnTo>
                  <a:lnTo>
                    <a:pt x="122516" y="62206"/>
                  </a:lnTo>
                  <a:cubicBezTo>
                    <a:pt x="54857" y="62206"/>
                    <a:pt x="0" y="118389"/>
                    <a:pt x="0" y="187681"/>
                  </a:cubicBezTo>
                  <a:cubicBezTo>
                    <a:pt x="0" y="256972"/>
                    <a:pt x="54857" y="313156"/>
                    <a:pt x="122516" y="313156"/>
                  </a:cubicBezTo>
                  <a:lnTo>
                    <a:pt x="160663" y="313156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14"/>
                  </a:lnTo>
                  <a:lnTo>
                    <a:pt x="265877" y="188713"/>
                  </a:lnTo>
                  <a:lnTo>
                    <a:pt x="195714" y="188713"/>
                  </a:lnTo>
                  <a:lnTo>
                    <a:pt x="160643" y="250919"/>
                  </a:lnTo>
                  <a:lnTo>
                    <a:pt x="122516" y="250919"/>
                  </a:lnTo>
                  <a:cubicBezTo>
                    <a:pt x="88418" y="250919"/>
                    <a:pt x="60771" y="222608"/>
                    <a:pt x="60771" y="187681"/>
                  </a:cubicBezTo>
                  <a:cubicBezTo>
                    <a:pt x="60771" y="152754"/>
                    <a:pt x="88418" y="124443"/>
                    <a:pt x="122516" y="124443"/>
                  </a:cubicBezTo>
                  <a:lnTo>
                    <a:pt x="337402" y="124443"/>
                  </a:lnTo>
                  <a:lnTo>
                    <a:pt x="283631" y="219824"/>
                  </a:lnTo>
                  <a:lnTo>
                    <a:pt x="353802" y="219824"/>
                  </a:lnTo>
                  <a:lnTo>
                    <a:pt x="442651" y="62206"/>
                  </a:lnTo>
                  <a:lnTo>
                    <a:pt x="264430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" name="Google Shape;423;p28"/>
            <p:cNvSpPr/>
            <p:nvPr/>
          </p:nvSpPr>
          <p:spPr>
            <a:xfrm>
              <a:off x="-511616" y="-13118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9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9"/>
                  </a:lnTo>
                  <a:lnTo>
                    <a:pt x="122516" y="62209"/>
                  </a:lnTo>
                  <a:cubicBezTo>
                    <a:pt x="54858" y="62209"/>
                    <a:pt x="0" y="118383"/>
                    <a:pt x="0" y="187675"/>
                  </a:cubicBezTo>
                  <a:cubicBezTo>
                    <a:pt x="0" y="256974"/>
                    <a:pt x="54858" y="313154"/>
                    <a:pt x="122516" y="313154"/>
                  </a:cubicBezTo>
                  <a:lnTo>
                    <a:pt x="160663" y="313154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22"/>
                  </a:lnTo>
                  <a:lnTo>
                    <a:pt x="265877" y="188715"/>
                  </a:lnTo>
                  <a:lnTo>
                    <a:pt x="195714" y="188715"/>
                  </a:lnTo>
                  <a:lnTo>
                    <a:pt x="160643" y="250917"/>
                  </a:lnTo>
                  <a:lnTo>
                    <a:pt x="122516" y="250917"/>
                  </a:lnTo>
                  <a:cubicBezTo>
                    <a:pt x="88418" y="250917"/>
                    <a:pt x="60771" y="222602"/>
                    <a:pt x="60771" y="187675"/>
                  </a:cubicBezTo>
                  <a:cubicBezTo>
                    <a:pt x="60771" y="152755"/>
                    <a:pt x="88418" y="124440"/>
                    <a:pt x="122516" y="124440"/>
                  </a:cubicBezTo>
                  <a:lnTo>
                    <a:pt x="337402" y="124440"/>
                  </a:lnTo>
                  <a:lnTo>
                    <a:pt x="283631" y="219819"/>
                  </a:lnTo>
                  <a:lnTo>
                    <a:pt x="353802" y="219819"/>
                  </a:lnTo>
                  <a:lnTo>
                    <a:pt x="442651" y="62209"/>
                  </a:lnTo>
                  <a:lnTo>
                    <a:pt x="264430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" name="Google Shape;424;p28"/>
            <p:cNvSpPr/>
            <p:nvPr/>
          </p:nvSpPr>
          <p:spPr>
            <a:xfrm>
              <a:off x="6175069" y="1370383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" name="Google Shape;425;p28"/>
            <p:cNvSpPr/>
            <p:nvPr/>
          </p:nvSpPr>
          <p:spPr>
            <a:xfrm>
              <a:off x="2754301" y="-13118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" name="Google Shape;426;p28"/>
            <p:cNvSpPr/>
            <p:nvPr/>
          </p:nvSpPr>
          <p:spPr>
            <a:xfrm>
              <a:off x="6031168" y="-13118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" name="Google Shape;427;p28"/>
            <p:cNvSpPr/>
            <p:nvPr/>
          </p:nvSpPr>
          <p:spPr>
            <a:xfrm>
              <a:off x="4531161" y="1370383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" name="Google Shape;428;p28"/>
            <p:cNvSpPr/>
            <p:nvPr/>
          </p:nvSpPr>
          <p:spPr>
            <a:xfrm>
              <a:off x="1265243" y="1370383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" name="Google Shape;429;p28"/>
            <p:cNvSpPr/>
            <p:nvPr/>
          </p:nvSpPr>
          <p:spPr>
            <a:xfrm>
              <a:off x="7808028" y="1370383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0" name="Google Shape;430;p28"/>
            <p:cNvSpPr/>
            <p:nvPr/>
          </p:nvSpPr>
          <p:spPr>
            <a:xfrm>
              <a:off x="7664127" y="-13118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" name="Google Shape;431;p28"/>
            <p:cNvSpPr/>
            <p:nvPr/>
          </p:nvSpPr>
          <p:spPr>
            <a:xfrm>
              <a:off x="1930001" y="-31888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" name="Google Shape;432;p28"/>
            <p:cNvSpPr/>
            <p:nvPr/>
          </p:nvSpPr>
          <p:spPr>
            <a:xfrm>
              <a:off x="5206868" y="-31888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" name="Google Shape;433;p28"/>
            <p:cNvSpPr/>
            <p:nvPr/>
          </p:nvSpPr>
          <p:spPr>
            <a:xfrm>
              <a:off x="3706861" y="118268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" name="Google Shape;434;p28"/>
            <p:cNvSpPr/>
            <p:nvPr/>
          </p:nvSpPr>
          <p:spPr>
            <a:xfrm>
              <a:off x="440943" y="118268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6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6"/>
                  </a:lnTo>
                  <a:lnTo>
                    <a:pt x="122516" y="62206"/>
                  </a:lnTo>
                  <a:cubicBezTo>
                    <a:pt x="54857" y="62206"/>
                    <a:pt x="0" y="118389"/>
                    <a:pt x="0" y="187681"/>
                  </a:cubicBezTo>
                  <a:cubicBezTo>
                    <a:pt x="0" y="256972"/>
                    <a:pt x="54857" y="313156"/>
                    <a:pt x="122516" y="313156"/>
                  </a:cubicBezTo>
                  <a:lnTo>
                    <a:pt x="160663" y="313156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14"/>
                  </a:lnTo>
                  <a:lnTo>
                    <a:pt x="265877" y="188713"/>
                  </a:lnTo>
                  <a:lnTo>
                    <a:pt x="195714" y="188713"/>
                  </a:lnTo>
                  <a:lnTo>
                    <a:pt x="160643" y="250919"/>
                  </a:lnTo>
                  <a:lnTo>
                    <a:pt x="122516" y="250919"/>
                  </a:lnTo>
                  <a:cubicBezTo>
                    <a:pt x="88418" y="250919"/>
                    <a:pt x="60771" y="222608"/>
                    <a:pt x="60771" y="187681"/>
                  </a:cubicBezTo>
                  <a:cubicBezTo>
                    <a:pt x="60771" y="152754"/>
                    <a:pt x="88418" y="124443"/>
                    <a:pt x="122516" y="124443"/>
                  </a:cubicBezTo>
                  <a:lnTo>
                    <a:pt x="337402" y="124443"/>
                  </a:lnTo>
                  <a:lnTo>
                    <a:pt x="283631" y="219824"/>
                  </a:lnTo>
                  <a:lnTo>
                    <a:pt x="353802" y="219824"/>
                  </a:lnTo>
                  <a:lnTo>
                    <a:pt x="442651" y="62206"/>
                  </a:lnTo>
                  <a:lnTo>
                    <a:pt x="264430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" name="Google Shape;435;p28"/>
            <p:cNvSpPr/>
            <p:nvPr/>
          </p:nvSpPr>
          <p:spPr>
            <a:xfrm>
              <a:off x="297042" y="-31888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9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9"/>
                  </a:lnTo>
                  <a:lnTo>
                    <a:pt x="122516" y="62209"/>
                  </a:lnTo>
                  <a:cubicBezTo>
                    <a:pt x="54857" y="62209"/>
                    <a:pt x="0" y="118383"/>
                    <a:pt x="0" y="187675"/>
                  </a:cubicBezTo>
                  <a:cubicBezTo>
                    <a:pt x="0" y="256974"/>
                    <a:pt x="54857" y="313154"/>
                    <a:pt x="122516" y="313154"/>
                  </a:cubicBezTo>
                  <a:lnTo>
                    <a:pt x="160663" y="313154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22"/>
                  </a:lnTo>
                  <a:lnTo>
                    <a:pt x="265877" y="188715"/>
                  </a:lnTo>
                  <a:lnTo>
                    <a:pt x="195714" y="188715"/>
                  </a:lnTo>
                  <a:lnTo>
                    <a:pt x="160643" y="250917"/>
                  </a:lnTo>
                  <a:lnTo>
                    <a:pt x="122516" y="250917"/>
                  </a:lnTo>
                  <a:cubicBezTo>
                    <a:pt x="88418" y="250917"/>
                    <a:pt x="60771" y="222602"/>
                    <a:pt x="60771" y="187675"/>
                  </a:cubicBezTo>
                  <a:cubicBezTo>
                    <a:pt x="60771" y="152755"/>
                    <a:pt x="88418" y="124440"/>
                    <a:pt x="122516" y="124440"/>
                  </a:cubicBezTo>
                  <a:lnTo>
                    <a:pt x="337402" y="124440"/>
                  </a:lnTo>
                  <a:lnTo>
                    <a:pt x="283631" y="219819"/>
                  </a:lnTo>
                  <a:lnTo>
                    <a:pt x="353802" y="219819"/>
                  </a:lnTo>
                  <a:lnTo>
                    <a:pt x="442651" y="62209"/>
                  </a:lnTo>
                  <a:lnTo>
                    <a:pt x="264430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" name="Google Shape;436;p28"/>
            <p:cNvSpPr/>
            <p:nvPr/>
          </p:nvSpPr>
          <p:spPr>
            <a:xfrm>
              <a:off x="6983728" y="118268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7" name="Google Shape;437;p28"/>
            <p:cNvSpPr/>
            <p:nvPr/>
          </p:nvSpPr>
          <p:spPr>
            <a:xfrm>
              <a:off x="3562960" y="-31888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8" name="Google Shape;438;p28"/>
            <p:cNvSpPr/>
            <p:nvPr/>
          </p:nvSpPr>
          <p:spPr>
            <a:xfrm>
              <a:off x="6839827" y="-31888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9" name="Google Shape;439;p28"/>
            <p:cNvSpPr/>
            <p:nvPr/>
          </p:nvSpPr>
          <p:spPr>
            <a:xfrm>
              <a:off x="5339820" y="118268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" name="Google Shape;440;p28"/>
            <p:cNvSpPr/>
            <p:nvPr/>
          </p:nvSpPr>
          <p:spPr>
            <a:xfrm>
              <a:off x="2073902" y="118268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" name="Google Shape;441;p28"/>
            <p:cNvSpPr/>
            <p:nvPr/>
          </p:nvSpPr>
          <p:spPr>
            <a:xfrm>
              <a:off x="8616687" y="118268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" name="Google Shape;442;p28"/>
            <p:cNvSpPr/>
            <p:nvPr/>
          </p:nvSpPr>
          <p:spPr>
            <a:xfrm>
              <a:off x="8472786" y="-31888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" name="Google Shape;443;p28"/>
            <p:cNvSpPr/>
            <p:nvPr/>
          </p:nvSpPr>
          <p:spPr>
            <a:xfrm>
              <a:off x="1502992" y="-41273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" name="Google Shape;444;p28"/>
            <p:cNvSpPr/>
            <p:nvPr/>
          </p:nvSpPr>
          <p:spPr>
            <a:xfrm>
              <a:off x="4779859" y="-41273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" name="Google Shape;445;p28"/>
            <p:cNvSpPr/>
            <p:nvPr/>
          </p:nvSpPr>
          <p:spPr>
            <a:xfrm>
              <a:off x="3279852" y="1088838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" name="Google Shape;446;p28"/>
            <p:cNvSpPr/>
            <p:nvPr/>
          </p:nvSpPr>
          <p:spPr>
            <a:xfrm>
              <a:off x="13934" y="1088838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6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6"/>
                  </a:lnTo>
                  <a:lnTo>
                    <a:pt x="122516" y="62206"/>
                  </a:lnTo>
                  <a:cubicBezTo>
                    <a:pt x="54857" y="62206"/>
                    <a:pt x="0" y="118389"/>
                    <a:pt x="0" y="187681"/>
                  </a:cubicBezTo>
                  <a:cubicBezTo>
                    <a:pt x="0" y="256972"/>
                    <a:pt x="54857" y="313156"/>
                    <a:pt x="122516" y="313156"/>
                  </a:cubicBezTo>
                  <a:lnTo>
                    <a:pt x="160663" y="313156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14"/>
                  </a:lnTo>
                  <a:lnTo>
                    <a:pt x="265877" y="188713"/>
                  </a:lnTo>
                  <a:lnTo>
                    <a:pt x="195714" y="188713"/>
                  </a:lnTo>
                  <a:lnTo>
                    <a:pt x="160643" y="250919"/>
                  </a:lnTo>
                  <a:lnTo>
                    <a:pt x="122516" y="250919"/>
                  </a:lnTo>
                  <a:cubicBezTo>
                    <a:pt x="88418" y="250919"/>
                    <a:pt x="60771" y="222608"/>
                    <a:pt x="60771" y="187681"/>
                  </a:cubicBezTo>
                  <a:cubicBezTo>
                    <a:pt x="60771" y="152754"/>
                    <a:pt x="88418" y="124443"/>
                    <a:pt x="122516" y="124443"/>
                  </a:cubicBezTo>
                  <a:lnTo>
                    <a:pt x="337402" y="124443"/>
                  </a:lnTo>
                  <a:lnTo>
                    <a:pt x="283631" y="219824"/>
                  </a:lnTo>
                  <a:lnTo>
                    <a:pt x="353802" y="219824"/>
                  </a:lnTo>
                  <a:lnTo>
                    <a:pt x="442651" y="62206"/>
                  </a:lnTo>
                  <a:lnTo>
                    <a:pt x="264430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" name="Google Shape;447;p28"/>
            <p:cNvSpPr/>
            <p:nvPr/>
          </p:nvSpPr>
          <p:spPr>
            <a:xfrm>
              <a:off x="-129966" y="-41273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9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9"/>
                  </a:lnTo>
                  <a:lnTo>
                    <a:pt x="122516" y="62209"/>
                  </a:lnTo>
                  <a:cubicBezTo>
                    <a:pt x="54857" y="62209"/>
                    <a:pt x="0" y="118383"/>
                    <a:pt x="0" y="187675"/>
                  </a:cubicBezTo>
                  <a:cubicBezTo>
                    <a:pt x="0" y="256974"/>
                    <a:pt x="54857" y="313154"/>
                    <a:pt x="122516" y="313154"/>
                  </a:cubicBezTo>
                  <a:lnTo>
                    <a:pt x="160663" y="313154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22"/>
                  </a:lnTo>
                  <a:lnTo>
                    <a:pt x="265877" y="188715"/>
                  </a:lnTo>
                  <a:lnTo>
                    <a:pt x="195714" y="188715"/>
                  </a:lnTo>
                  <a:lnTo>
                    <a:pt x="160643" y="250917"/>
                  </a:lnTo>
                  <a:lnTo>
                    <a:pt x="122516" y="250917"/>
                  </a:lnTo>
                  <a:cubicBezTo>
                    <a:pt x="88418" y="250917"/>
                    <a:pt x="60771" y="222602"/>
                    <a:pt x="60771" y="187675"/>
                  </a:cubicBezTo>
                  <a:cubicBezTo>
                    <a:pt x="60771" y="152755"/>
                    <a:pt x="88418" y="124440"/>
                    <a:pt x="122516" y="124440"/>
                  </a:cubicBezTo>
                  <a:lnTo>
                    <a:pt x="337402" y="124440"/>
                  </a:lnTo>
                  <a:lnTo>
                    <a:pt x="283631" y="219819"/>
                  </a:lnTo>
                  <a:lnTo>
                    <a:pt x="353802" y="219819"/>
                  </a:lnTo>
                  <a:lnTo>
                    <a:pt x="442651" y="62209"/>
                  </a:lnTo>
                  <a:lnTo>
                    <a:pt x="264430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" name="Google Shape;448;p28"/>
            <p:cNvSpPr/>
            <p:nvPr/>
          </p:nvSpPr>
          <p:spPr>
            <a:xfrm>
              <a:off x="6556718" y="1088838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" name="Google Shape;449;p28"/>
            <p:cNvSpPr/>
            <p:nvPr/>
          </p:nvSpPr>
          <p:spPr>
            <a:xfrm>
              <a:off x="3135951" y="-41273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" name="Google Shape;450;p28"/>
            <p:cNvSpPr/>
            <p:nvPr/>
          </p:nvSpPr>
          <p:spPr>
            <a:xfrm>
              <a:off x="6412818" y="-41273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" name="Google Shape;451;p28"/>
            <p:cNvSpPr/>
            <p:nvPr/>
          </p:nvSpPr>
          <p:spPr>
            <a:xfrm>
              <a:off x="4912811" y="1088838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" name="Google Shape;452;p28"/>
            <p:cNvSpPr/>
            <p:nvPr/>
          </p:nvSpPr>
          <p:spPr>
            <a:xfrm>
              <a:off x="1646893" y="1088838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" name="Google Shape;453;p28"/>
            <p:cNvSpPr/>
            <p:nvPr/>
          </p:nvSpPr>
          <p:spPr>
            <a:xfrm>
              <a:off x="8189677" y="1088838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" name="Google Shape;454;p28"/>
            <p:cNvSpPr/>
            <p:nvPr/>
          </p:nvSpPr>
          <p:spPr>
            <a:xfrm>
              <a:off x="8045777" y="-41273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" name="Google Shape;455;p28"/>
            <p:cNvSpPr/>
            <p:nvPr/>
          </p:nvSpPr>
          <p:spPr>
            <a:xfrm>
              <a:off x="2311651" y="-60042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39"/>
                    <a:pt x="122519" y="124439"/>
                  </a:cubicBezTo>
                  <a:lnTo>
                    <a:pt x="337400" y="124439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" name="Google Shape;456;p28"/>
            <p:cNvSpPr/>
            <p:nvPr/>
          </p:nvSpPr>
          <p:spPr>
            <a:xfrm>
              <a:off x="5588518" y="-60042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39"/>
                    <a:pt x="122519" y="124439"/>
                  </a:cubicBezTo>
                  <a:lnTo>
                    <a:pt x="337400" y="124439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" name="Google Shape;457;p28"/>
            <p:cNvSpPr/>
            <p:nvPr/>
          </p:nvSpPr>
          <p:spPr>
            <a:xfrm>
              <a:off x="4088510" y="90114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" name="Google Shape;458;p28"/>
            <p:cNvSpPr/>
            <p:nvPr/>
          </p:nvSpPr>
          <p:spPr>
            <a:xfrm>
              <a:off x="822592" y="90114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9"/>
                  </a:lnTo>
                  <a:lnTo>
                    <a:pt x="122516" y="62209"/>
                  </a:lnTo>
                  <a:cubicBezTo>
                    <a:pt x="54857" y="62209"/>
                    <a:pt x="0" y="118389"/>
                    <a:pt x="0" y="187681"/>
                  </a:cubicBezTo>
                  <a:cubicBezTo>
                    <a:pt x="0" y="256972"/>
                    <a:pt x="54857" y="313156"/>
                    <a:pt x="122516" y="313156"/>
                  </a:cubicBezTo>
                  <a:lnTo>
                    <a:pt x="160663" y="313156"/>
                  </a:lnTo>
                  <a:lnTo>
                    <a:pt x="195749" y="375393"/>
                  </a:lnTo>
                  <a:lnTo>
                    <a:pt x="265919" y="375393"/>
                  </a:lnTo>
                  <a:lnTo>
                    <a:pt x="213276" y="282014"/>
                  </a:lnTo>
                  <a:lnTo>
                    <a:pt x="265872" y="188713"/>
                  </a:lnTo>
                  <a:lnTo>
                    <a:pt x="195714" y="188713"/>
                  </a:lnTo>
                  <a:lnTo>
                    <a:pt x="160643" y="250919"/>
                  </a:lnTo>
                  <a:lnTo>
                    <a:pt x="122516" y="250919"/>
                  </a:lnTo>
                  <a:cubicBezTo>
                    <a:pt x="88418" y="250919"/>
                    <a:pt x="60771" y="222608"/>
                    <a:pt x="60771" y="187681"/>
                  </a:cubicBezTo>
                  <a:cubicBezTo>
                    <a:pt x="60771" y="152754"/>
                    <a:pt x="88418" y="124443"/>
                    <a:pt x="122516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" name="Google Shape;459;p28"/>
            <p:cNvSpPr/>
            <p:nvPr/>
          </p:nvSpPr>
          <p:spPr>
            <a:xfrm>
              <a:off x="678692" y="-60042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9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9"/>
                  </a:lnTo>
                  <a:lnTo>
                    <a:pt x="122516" y="62209"/>
                  </a:lnTo>
                  <a:cubicBezTo>
                    <a:pt x="54857" y="62209"/>
                    <a:pt x="0" y="118383"/>
                    <a:pt x="0" y="187675"/>
                  </a:cubicBezTo>
                  <a:cubicBezTo>
                    <a:pt x="0" y="256974"/>
                    <a:pt x="54857" y="313154"/>
                    <a:pt x="122516" y="313154"/>
                  </a:cubicBezTo>
                  <a:lnTo>
                    <a:pt x="160663" y="313154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22"/>
                  </a:lnTo>
                  <a:lnTo>
                    <a:pt x="265877" y="188715"/>
                  </a:lnTo>
                  <a:lnTo>
                    <a:pt x="195714" y="188715"/>
                  </a:lnTo>
                  <a:lnTo>
                    <a:pt x="160643" y="250917"/>
                  </a:lnTo>
                  <a:lnTo>
                    <a:pt x="122516" y="250917"/>
                  </a:lnTo>
                  <a:cubicBezTo>
                    <a:pt x="88418" y="250917"/>
                    <a:pt x="60771" y="222602"/>
                    <a:pt x="60771" y="187675"/>
                  </a:cubicBezTo>
                  <a:cubicBezTo>
                    <a:pt x="60771" y="152755"/>
                    <a:pt x="88418" y="124439"/>
                    <a:pt x="122516" y="124439"/>
                  </a:cubicBezTo>
                  <a:lnTo>
                    <a:pt x="337402" y="124439"/>
                  </a:lnTo>
                  <a:lnTo>
                    <a:pt x="283631" y="219819"/>
                  </a:lnTo>
                  <a:lnTo>
                    <a:pt x="353802" y="219819"/>
                  </a:lnTo>
                  <a:lnTo>
                    <a:pt x="442651" y="62209"/>
                  </a:lnTo>
                  <a:lnTo>
                    <a:pt x="264430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" name="Google Shape;460;p28"/>
            <p:cNvSpPr/>
            <p:nvPr/>
          </p:nvSpPr>
          <p:spPr>
            <a:xfrm>
              <a:off x="7365377" y="90114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" name="Google Shape;461;p28"/>
            <p:cNvSpPr/>
            <p:nvPr/>
          </p:nvSpPr>
          <p:spPr>
            <a:xfrm>
              <a:off x="3944610" y="-60042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39"/>
                    <a:pt x="122519" y="124439"/>
                  </a:cubicBezTo>
                  <a:lnTo>
                    <a:pt x="337400" y="124439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2" name="Google Shape;462;p28"/>
            <p:cNvSpPr/>
            <p:nvPr/>
          </p:nvSpPr>
          <p:spPr>
            <a:xfrm>
              <a:off x="7221477" y="-60042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39"/>
                    <a:pt x="122519" y="124439"/>
                  </a:cubicBezTo>
                  <a:lnTo>
                    <a:pt x="337400" y="124439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3" name="Google Shape;463;p28"/>
            <p:cNvSpPr/>
            <p:nvPr/>
          </p:nvSpPr>
          <p:spPr>
            <a:xfrm>
              <a:off x="5721469" y="90114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4" name="Google Shape;464;p28"/>
            <p:cNvSpPr/>
            <p:nvPr/>
          </p:nvSpPr>
          <p:spPr>
            <a:xfrm>
              <a:off x="2455551" y="90114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5" name="Google Shape;465;p28"/>
            <p:cNvSpPr/>
            <p:nvPr/>
          </p:nvSpPr>
          <p:spPr>
            <a:xfrm>
              <a:off x="8998336" y="90114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6" name="Google Shape;466;p28"/>
            <p:cNvSpPr/>
            <p:nvPr/>
          </p:nvSpPr>
          <p:spPr>
            <a:xfrm>
              <a:off x="8854436" y="-60042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39"/>
                    <a:pt x="122519" y="124439"/>
                  </a:cubicBezTo>
                  <a:lnTo>
                    <a:pt x="337400" y="124439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7" name="Google Shape;467;p28"/>
            <p:cNvSpPr/>
            <p:nvPr/>
          </p:nvSpPr>
          <p:spPr>
            <a:xfrm>
              <a:off x="1229268" y="994990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8" name="Google Shape;468;p28"/>
            <p:cNvSpPr/>
            <p:nvPr/>
          </p:nvSpPr>
          <p:spPr>
            <a:xfrm>
              <a:off x="4506135" y="994990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9" name="Google Shape;469;p28"/>
            <p:cNvSpPr/>
            <p:nvPr/>
          </p:nvSpPr>
          <p:spPr>
            <a:xfrm>
              <a:off x="3006128" y="249656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3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0" name="Google Shape;470;p28"/>
            <p:cNvSpPr/>
            <p:nvPr/>
          </p:nvSpPr>
          <p:spPr>
            <a:xfrm>
              <a:off x="-259789" y="249656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6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6"/>
                  </a:lnTo>
                  <a:lnTo>
                    <a:pt x="122516" y="62206"/>
                  </a:lnTo>
                  <a:cubicBezTo>
                    <a:pt x="54857" y="62206"/>
                    <a:pt x="0" y="118389"/>
                    <a:pt x="0" y="187681"/>
                  </a:cubicBezTo>
                  <a:cubicBezTo>
                    <a:pt x="0" y="256972"/>
                    <a:pt x="54857" y="313156"/>
                    <a:pt x="122516" y="313156"/>
                  </a:cubicBezTo>
                  <a:lnTo>
                    <a:pt x="160663" y="313156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14"/>
                  </a:lnTo>
                  <a:lnTo>
                    <a:pt x="265877" y="188713"/>
                  </a:lnTo>
                  <a:lnTo>
                    <a:pt x="195714" y="188713"/>
                  </a:lnTo>
                  <a:lnTo>
                    <a:pt x="160643" y="250919"/>
                  </a:lnTo>
                  <a:lnTo>
                    <a:pt x="122516" y="250919"/>
                  </a:lnTo>
                  <a:cubicBezTo>
                    <a:pt x="88418" y="250919"/>
                    <a:pt x="60771" y="222608"/>
                    <a:pt x="60771" y="187681"/>
                  </a:cubicBezTo>
                  <a:cubicBezTo>
                    <a:pt x="60771" y="152753"/>
                    <a:pt x="88418" y="124443"/>
                    <a:pt x="122516" y="124443"/>
                  </a:cubicBezTo>
                  <a:lnTo>
                    <a:pt x="337402" y="124443"/>
                  </a:lnTo>
                  <a:lnTo>
                    <a:pt x="283631" y="219824"/>
                  </a:lnTo>
                  <a:lnTo>
                    <a:pt x="353802" y="219824"/>
                  </a:lnTo>
                  <a:lnTo>
                    <a:pt x="442651" y="62206"/>
                  </a:lnTo>
                  <a:lnTo>
                    <a:pt x="264430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1" name="Google Shape;471;p28"/>
            <p:cNvSpPr/>
            <p:nvPr/>
          </p:nvSpPr>
          <p:spPr>
            <a:xfrm>
              <a:off x="-403690" y="994990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6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6"/>
                  </a:lnTo>
                  <a:lnTo>
                    <a:pt x="122516" y="62206"/>
                  </a:lnTo>
                  <a:cubicBezTo>
                    <a:pt x="54857" y="62206"/>
                    <a:pt x="0" y="118389"/>
                    <a:pt x="0" y="187681"/>
                  </a:cubicBezTo>
                  <a:cubicBezTo>
                    <a:pt x="0" y="256972"/>
                    <a:pt x="54857" y="313156"/>
                    <a:pt x="122516" y="313156"/>
                  </a:cubicBezTo>
                  <a:lnTo>
                    <a:pt x="160663" y="313156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14"/>
                  </a:lnTo>
                  <a:lnTo>
                    <a:pt x="265877" y="188713"/>
                  </a:lnTo>
                  <a:lnTo>
                    <a:pt x="195714" y="188713"/>
                  </a:lnTo>
                  <a:lnTo>
                    <a:pt x="160643" y="250919"/>
                  </a:lnTo>
                  <a:lnTo>
                    <a:pt x="122516" y="250919"/>
                  </a:lnTo>
                  <a:cubicBezTo>
                    <a:pt x="88418" y="250919"/>
                    <a:pt x="60771" y="222608"/>
                    <a:pt x="60771" y="187681"/>
                  </a:cubicBezTo>
                  <a:cubicBezTo>
                    <a:pt x="60771" y="152754"/>
                    <a:pt x="88418" y="124443"/>
                    <a:pt x="122516" y="124443"/>
                  </a:cubicBezTo>
                  <a:lnTo>
                    <a:pt x="337402" y="124443"/>
                  </a:lnTo>
                  <a:lnTo>
                    <a:pt x="283631" y="219824"/>
                  </a:lnTo>
                  <a:lnTo>
                    <a:pt x="353802" y="219824"/>
                  </a:lnTo>
                  <a:lnTo>
                    <a:pt x="442651" y="62206"/>
                  </a:lnTo>
                  <a:lnTo>
                    <a:pt x="264430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2" name="Google Shape;472;p28"/>
            <p:cNvSpPr/>
            <p:nvPr/>
          </p:nvSpPr>
          <p:spPr>
            <a:xfrm>
              <a:off x="6282995" y="249656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3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3" name="Google Shape;473;p28"/>
            <p:cNvSpPr/>
            <p:nvPr/>
          </p:nvSpPr>
          <p:spPr>
            <a:xfrm>
              <a:off x="2862227" y="994990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4" name="Google Shape;474;p28"/>
            <p:cNvSpPr/>
            <p:nvPr/>
          </p:nvSpPr>
          <p:spPr>
            <a:xfrm>
              <a:off x="6139094" y="994990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5" name="Google Shape;475;p28"/>
            <p:cNvSpPr/>
            <p:nvPr/>
          </p:nvSpPr>
          <p:spPr>
            <a:xfrm>
              <a:off x="4639087" y="249656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3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6" name="Google Shape;476;p28"/>
            <p:cNvSpPr/>
            <p:nvPr/>
          </p:nvSpPr>
          <p:spPr>
            <a:xfrm>
              <a:off x="1373169" y="249656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3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7" name="Google Shape;477;p28"/>
            <p:cNvSpPr/>
            <p:nvPr/>
          </p:nvSpPr>
          <p:spPr>
            <a:xfrm>
              <a:off x="7915954" y="2496562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3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8" name="Google Shape;478;p28"/>
            <p:cNvSpPr/>
            <p:nvPr/>
          </p:nvSpPr>
          <p:spPr>
            <a:xfrm>
              <a:off x="7772053" y="994990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9" name="Google Shape;479;p28"/>
            <p:cNvSpPr/>
            <p:nvPr/>
          </p:nvSpPr>
          <p:spPr>
            <a:xfrm>
              <a:off x="2037927" y="80729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0" name="Google Shape;480;p28"/>
            <p:cNvSpPr/>
            <p:nvPr/>
          </p:nvSpPr>
          <p:spPr>
            <a:xfrm>
              <a:off x="5314794" y="80729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1" name="Google Shape;481;p28"/>
            <p:cNvSpPr/>
            <p:nvPr/>
          </p:nvSpPr>
          <p:spPr>
            <a:xfrm>
              <a:off x="3814786" y="2308865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2" name="Google Shape;482;p28"/>
            <p:cNvSpPr/>
            <p:nvPr/>
          </p:nvSpPr>
          <p:spPr>
            <a:xfrm>
              <a:off x="548868" y="2308865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6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6"/>
                  </a:lnTo>
                  <a:lnTo>
                    <a:pt x="122516" y="62206"/>
                  </a:lnTo>
                  <a:cubicBezTo>
                    <a:pt x="54857" y="62206"/>
                    <a:pt x="0" y="118389"/>
                    <a:pt x="0" y="187681"/>
                  </a:cubicBezTo>
                  <a:cubicBezTo>
                    <a:pt x="0" y="256972"/>
                    <a:pt x="54857" y="313156"/>
                    <a:pt x="122516" y="313156"/>
                  </a:cubicBezTo>
                  <a:lnTo>
                    <a:pt x="160663" y="313156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14"/>
                  </a:lnTo>
                  <a:lnTo>
                    <a:pt x="265877" y="188713"/>
                  </a:lnTo>
                  <a:lnTo>
                    <a:pt x="195714" y="188713"/>
                  </a:lnTo>
                  <a:lnTo>
                    <a:pt x="160643" y="250919"/>
                  </a:lnTo>
                  <a:lnTo>
                    <a:pt x="122516" y="250919"/>
                  </a:lnTo>
                  <a:cubicBezTo>
                    <a:pt x="88418" y="250919"/>
                    <a:pt x="60771" y="222608"/>
                    <a:pt x="60771" y="187681"/>
                  </a:cubicBezTo>
                  <a:cubicBezTo>
                    <a:pt x="60771" y="152754"/>
                    <a:pt x="88418" y="124443"/>
                    <a:pt x="122516" y="124443"/>
                  </a:cubicBezTo>
                  <a:lnTo>
                    <a:pt x="337402" y="124443"/>
                  </a:lnTo>
                  <a:lnTo>
                    <a:pt x="283631" y="219824"/>
                  </a:lnTo>
                  <a:lnTo>
                    <a:pt x="353802" y="219824"/>
                  </a:lnTo>
                  <a:lnTo>
                    <a:pt x="442651" y="62206"/>
                  </a:lnTo>
                  <a:lnTo>
                    <a:pt x="264430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3" name="Google Shape;483;p28"/>
            <p:cNvSpPr/>
            <p:nvPr/>
          </p:nvSpPr>
          <p:spPr>
            <a:xfrm>
              <a:off x="404968" y="80729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9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9"/>
                  </a:lnTo>
                  <a:lnTo>
                    <a:pt x="122516" y="62209"/>
                  </a:lnTo>
                  <a:cubicBezTo>
                    <a:pt x="54857" y="62209"/>
                    <a:pt x="0" y="118383"/>
                    <a:pt x="0" y="187681"/>
                  </a:cubicBezTo>
                  <a:cubicBezTo>
                    <a:pt x="0" y="256972"/>
                    <a:pt x="54857" y="313156"/>
                    <a:pt x="122516" y="313156"/>
                  </a:cubicBezTo>
                  <a:lnTo>
                    <a:pt x="160663" y="313156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14"/>
                  </a:lnTo>
                  <a:lnTo>
                    <a:pt x="265877" y="188713"/>
                  </a:lnTo>
                  <a:lnTo>
                    <a:pt x="195714" y="188713"/>
                  </a:lnTo>
                  <a:lnTo>
                    <a:pt x="160643" y="250919"/>
                  </a:lnTo>
                  <a:lnTo>
                    <a:pt x="122516" y="250919"/>
                  </a:lnTo>
                  <a:cubicBezTo>
                    <a:pt x="88418" y="250919"/>
                    <a:pt x="60771" y="222608"/>
                    <a:pt x="60771" y="187681"/>
                  </a:cubicBezTo>
                  <a:cubicBezTo>
                    <a:pt x="60771" y="152755"/>
                    <a:pt x="88418" y="124440"/>
                    <a:pt x="122516" y="124440"/>
                  </a:cubicBezTo>
                  <a:lnTo>
                    <a:pt x="337402" y="124440"/>
                  </a:lnTo>
                  <a:lnTo>
                    <a:pt x="283631" y="219824"/>
                  </a:lnTo>
                  <a:lnTo>
                    <a:pt x="353802" y="219824"/>
                  </a:lnTo>
                  <a:lnTo>
                    <a:pt x="442651" y="62209"/>
                  </a:lnTo>
                  <a:lnTo>
                    <a:pt x="264430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4" name="Google Shape;484;p28"/>
            <p:cNvSpPr/>
            <p:nvPr/>
          </p:nvSpPr>
          <p:spPr>
            <a:xfrm>
              <a:off x="7091653" y="2308865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5" name="Google Shape;485;p28"/>
            <p:cNvSpPr/>
            <p:nvPr/>
          </p:nvSpPr>
          <p:spPr>
            <a:xfrm>
              <a:off x="3670886" y="80729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6" name="Google Shape;486;p28"/>
            <p:cNvSpPr/>
            <p:nvPr/>
          </p:nvSpPr>
          <p:spPr>
            <a:xfrm>
              <a:off x="6947753" y="80729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7" name="Google Shape;487;p28"/>
            <p:cNvSpPr/>
            <p:nvPr/>
          </p:nvSpPr>
          <p:spPr>
            <a:xfrm>
              <a:off x="5447745" y="2308865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8" name="Google Shape;488;p28"/>
            <p:cNvSpPr/>
            <p:nvPr/>
          </p:nvSpPr>
          <p:spPr>
            <a:xfrm>
              <a:off x="2181827" y="2308865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9" name="Google Shape;489;p28"/>
            <p:cNvSpPr/>
            <p:nvPr/>
          </p:nvSpPr>
          <p:spPr>
            <a:xfrm>
              <a:off x="8724612" y="2308865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0" name="Google Shape;490;p28"/>
            <p:cNvSpPr/>
            <p:nvPr/>
          </p:nvSpPr>
          <p:spPr>
            <a:xfrm>
              <a:off x="8580712" y="80729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1" name="Google Shape;491;p28"/>
            <p:cNvSpPr/>
            <p:nvPr/>
          </p:nvSpPr>
          <p:spPr>
            <a:xfrm>
              <a:off x="1610917" y="71344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2" name="Google Shape;492;p28"/>
            <p:cNvSpPr/>
            <p:nvPr/>
          </p:nvSpPr>
          <p:spPr>
            <a:xfrm>
              <a:off x="4887784" y="71344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3" name="Google Shape;493;p28"/>
            <p:cNvSpPr/>
            <p:nvPr/>
          </p:nvSpPr>
          <p:spPr>
            <a:xfrm>
              <a:off x="3387777" y="221501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4" name="Google Shape;494;p28"/>
            <p:cNvSpPr/>
            <p:nvPr/>
          </p:nvSpPr>
          <p:spPr>
            <a:xfrm>
              <a:off x="121859" y="221501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6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6"/>
                  </a:lnTo>
                  <a:lnTo>
                    <a:pt x="122516" y="62206"/>
                  </a:lnTo>
                  <a:cubicBezTo>
                    <a:pt x="54857" y="62206"/>
                    <a:pt x="0" y="118389"/>
                    <a:pt x="0" y="187681"/>
                  </a:cubicBezTo>
                  <a:cubicBezTo>
                    <a:pt x="0" y="256972"/>
                    <a:pt x="54857" y="313156"/>
                    <a:pt x="122516" y="313156"/>
                  </a:cubicBezTo>
                  <a:lnTo>
                    <a:pt x="160663" y="313156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14"/>
                  </a:lnTo>
                  <a:lnTo>
                    <a:pt x="265877" y="188713"/>
                  </a:lnTo>
                  <a:lnTo>
                    <a:pt x="195714" y="188713"/>
                  </a:lnTo>
                  <a:lnTo>
                    <a:pt x="160643" y="250919"/>
                  </a:lnTo>
                  <a:lnTo>
                    <a:pt x="122516" y="250919"/>
                  </a:lnTo>
                  <a:cubicBezTo>
                    <a:pt x="88418" y="250919"/>
                    <a:pt x="60771" y="222608"/>
                    <a:pt x="60771" y="187681"/>
                  </a:cubicBezTo>
                  <a:cubicBezTo>
                    <a:pt x="60771" y="152754"/>
                    <a:pt x="88418" y="124443"/>
                    <a:pt x="122516" y="124443"/>
                  </a:cubicBezTo>
                  <a:lnTo>
                    <a:pt x="337402" y="124443"/>
                  </a:lnTo>
                  <a:lnTo>
                    <a:pt x="283631" y="219824"/>
                  </a:lnTo>
                  <a:lnTo>
                    <a:pt x="353802" y="219824"/>
                  </a:lnTo>
                  <a:lnTo>
                    <a:pt x="442651" y="62206"/>
                  </a:lnTo>
                  <a:lnTo>
                    <a:pt x="264430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5" name="Google Shape;495;p28"/>
            <p:cNvSpPr/>
            <p:nvPr/>
          </p:nvSpPr>
          <p:spPr>
            <a:xfrm>
              <a:off x="-22041" y="71344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9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9"/>
                  </a:lnTo>
                  <a:lnTo>
                    <a:pt x="122516" y="62209"/>
                  </a:lnTo>
                  <a:cubicBezTo>
                    <a:pt x="54857" y="62209"/>
                    <a:pt x="0" y="118383"/>
                    <a:pt x="0" y="187675"/>
                  </a:cubicBezTo>
                  <a:cubicBezTo>
                    <a:pt x="0" y="256972"/>
                    <a:pt x="54857" y="313156"/>
                    <a:pt x="122516" y="313156"/>
                  </a:cubicBezTo>
                  <a:lnTo>
                    <a:pt x="160663" y="313156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14"/>
                  </a:lnTo>
                  <a:lnTo>
                    <a:pt x="265877" y="188715"/>
                  </a:lnTo>
                  <a:lnTo>
                    <a:pt x="195714" y="188715"/>
                  </a:lnTo>
                  <a:lnTo>
                    <a:pt x="160643" y="250919"/>
                  </a:lnTo>
                  <a:lnTo>
                    <a:pt x="122516" y="250919"/>
                  </a:lnTo>
                  <a:cubicBezTo>
                    <a:pt x="88418" y="250919"/>
                    <a:pt x="60771" y="222602"/>
                    <a:pt x="60771" y="187675"/>
                  </a:cubicBezTo>
                  <a:cubicBezTo>
                    <a:pt x="60771" y="152755"/>
                    <a:pt x="88418" y="124440"/>
                    <a:pt x="122516" y="124440"/>
                  </a:cubicBezTo>
                  <a:lnTo>
                    <a:pt x="337402" y="124440"/>
                  </a:lnTo>
                  <a:lnTo>
                    <a:pt x="283631" y="219819"/>
                  </a:lnTo>
                  <a:lnTo>
                    <a:pt x="353802" y="219819"/>
                  </a:lnTo>
                  <a:lnTo>
                    <a:pt x="442651" y="62209"/>
                  </a:lnTo>
                  <a:lnTo>
                    <a:pt x="264430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6" name="Google Shape;496;p28"/>
            <p:cNvSpPr/>
            <p:nvPr/>
          </p:nvSpPr>
          <p:spPr>
            <a:xfrm>
              <a:off x="6664644" y="221501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" name="Google Shape;497;p28"/>
            <p:cNvSpPr/>
            <p:nvPr/>
          </p:nvSpPr>
          <p:spPr>
            <a:xfrm>
              <a:off x="3243876" y="71344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8" name="Google Shape;498;p28"/>
            <p:cNvSpPr/>
            <p:nvPr/>
          </p:nvSpPr>
          <p:spPr>
            <a:xfrm>
              <a:off x="6520743" y="71344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9" name="Google Shape;499;p28"/>
            <p:cNvSpPr/>
            <p:nvPr/>
          </p:nvSpPr>
          <p:spPr>
            <a:xfrm>
              <a:off x="5020736" y="221501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0" name="Google Shape;500;p28"/>
            <p:cNvSpPr/>
            <p:nvPr/>
          </p:nvSpPr>
          <p:spPr>
            <a:xfrm>
              <a:off x="1754818" y="221501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1" name="Google Shape;501;p28"/>
            <p:cNvSpPr/>
            <p:nvPr/>
          </p:nvSpPr>
          <p:spPr>
            <a:xfrm>
              <a:off x="8297603" y="2215017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2" name="Google Shape;502;p28"/>
            <p:cNvSpPr/>
            <p:nvPr/>
          </p:nvSpPr>
          <p:spPr>
            <a:xfrm>
              <a:off x="8153702" y="71344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3" name="Google Shape;503;p28"/>
            <p:cNvSpPr/>
            <p:nvPr/>
          </p:nvSpPr>
          <p:spPr>
            <a:xfrm>
              <a:off x="2419576" y="52574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4" name="Google Shape;504;p28"/>
            <p:cNvSpPr/>
            <p:nvPr/>
          </p:nvSpPr>
          <p:spPr>
            <a:xfrm>
              <a:off x="5696443" y="52574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5" name="Google Shape;505;p28"/>
            <p:cNvSpPr/>
            <p:nvPr/>
          </p:nvSpPr>
          <p:spPr>
            <a:xfrm>
              <a:off x="4196436" y="2027321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6" name="Google Shape;506;p28"/>
            <p:cNvSpPr/>
            <p:nvPr/>
          </p:nvSpPr>
          <p:spPr>
            <a:xfrm>
              <a:off x="930518" y="2027321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7" y="62206"/>
                    <a:pt x="0" y="118389"/>
                    <a:pt x="0" y="187681"/>
                  </a:cubicBezTo>
                  <a:cubicBezTo>
                    <a:pt x="0" y="256972"/>
                    <a:pt x="54857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18" y="250919"/>
                    <a:pt x="60771" y="222608"/>
                    <a:pt x="60771" y="187681"/>
                  </a:cubicBezTo>
                  <a:cubicBezTo>
                    <a:pt x="60771" y="152754"/>
                    <a:pt x="88418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7" name="Google Shape;507;p28"/>
            <p:cNvSpPr/>
            <p:nvPr/>
          </p:nvSpPr>
          <p:spPr>
            <a:xfrm>
              <a:off x="786617" y="52574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9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9"/>
                  </a:lnTo>
                  <a:lnTo>
                    <a:pt x="122516" y="62209"/>
                  </a:lnTo>
                  <a:cubicBezTo>
                    <a:pt x="54857" y="62209"/>
                    <a:pt x="0" y="118383"/>
                    <a:pt x="0" y="187675"/>
                  </a:cubicBezTo>
                  <a:cubicBezTo>
                    <a:pt x="0" y="256974"/>
                    <a:pt x="54857" y="313154"/>
                    <a:pt x="122516" y="313154"/>
                  </a:cubicBezTo>
                  <a:lnTo>
                    <a:pt x="160663" y="313154"/>
                  </a:lnTo>
                  <a:lnTo>
                    <a:pt x="195749" y="375393"/>
                  </a:lnTo>
                  <a:lnTo>
                    <a:pt x="265919" y="375393"/>
                  </a:lnTo>
                  <a:lnTo>
                    <a:pt x="213276" y="282022"/>
                  </a:lnTo>
                  <a:lnTo>
                    <a:pt x="265877" y="188715"/>
                  </a:lnTo>
                  <a:lnTo>
                    <a:pt x="195714" y="188715"/>
                  </a:lnTo>
                  <a:lnTo>
                    <a:pt x="160643" y="250917"/>
                  </a:lnTo>
                  <a:lnTo>
                    <a:pt x="122516" y="250917"/>
                  </a:lnTo>
                  <a:cubicBezTo>
                    <a:pt x="88418" y="250917"/>
                    <a:pt x="60771" y="222602"/>
                    <a:pt x="60771" y="187675"/>
                  </a:cubicBezTo>
                  <a:cubicBezTo>
                    <a:pt x="60771" y="152755"/>
                    <a:pt x="88418" y="124440"/>
                    <a:pt x="122516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0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8" name="Google Shape;508;p28"/>
            <p:cNvSpPr/>
            <p:nvPr/>
          </p:nvSpPr>
          <p:spPr>
            <a:xfrm>
              <a:off x="7473303" y="2027321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9" name="Google Shape;509;p28"/>
            <p:cNvSpPr/>
            <p:nvPr/>
          </p:nvSpPr>
          <p:spPr>
            <a:xfrm>
              <a:off x="4052535" y="52574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0" name="Google Shape;510;p28"/>
            <p:cNvSpPr/>
            <p:nvPr/>
          </p:nvSpPr>
          <p:spPr>
            <a:xfrm>
              <a:off x="7329402" y="52574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1" name="Google Shape;511;p28"/>
            <p:cNvSpPr/>
            <p:nvPr/>
          </p:nvSpPr>
          <p:spPr>
            <a:xfrm>
              <a:off x="5829395" y="2027321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2" name="Google Shape;512;p28"/>
            <p:cNvSpPr/>
            <p:nvPr/>
          </p:nvSpPr>
          <p:spPr>
            <a:xfrm>
              <a:off x="2563477" y="2027321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3" name="Google Shape;513;p28"/>
            <p:cNvSpPr/>
            <p:nvPr/>
          </p:nvSpPr>
          <p:spPr>
            <a:xfrm>
              <a:off x="9106262" y="2027321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4" name="Google Shape;514;p28"/>
            <p:cNvSpPr/>
            <p:nvPr/>
          </p:nvSpPr>
          <p:spPr>
            <a:xfrm>
              <a:off x="8962361" y="52574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5" name="Google Shape;515;p28"/>
            <p:cNvSpPr/>
            <p:nvPr/>
          </p:nvSpPr>
          <p:spPr>
            <a:xfrm>
              <a:off x="1157318" y="24420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6" name="Google Shape;516;p28"/>
            <p:cNvSpPr/>
            <p:nvPr/>
          </p:nvSpPr>
          <p:spPr>
            <a:xfrm>
              <a:off x="4434185" y="24420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7" name="Google Shape;517;p28"/>
            <p:cNvSpPr/>
            <p:nvPr/>
          </p:nvSpPr>
          <p:spPr>
            <a:xfrm>
              <a:off x="2934177" y="174577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8" name="Google Shape;518;p28"/>
            <p:cNvSpPr/>
            <p:nvPr/>
          </p:nvSpPr>
          <p:spPr>
            <a:xfrm>
              <a:off x="-331740" y="174577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6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6"/>
                  </a:lnTo>
                  <a:lnTo>
                    <a:pt x="122516" y="62206"/>
                  </a:lnTo>
                  <a:cubicBezTo>
                    <a:pt x="54857" y="62206"/>
                    <a:pt x="0" y="118389"/>
                    <a:pt x="0" y="187681"/>
                  </a:cubicBezTo>
                  <a:cubicBezTo>
                    <a:pt x="0" y="256972"/>
                    <a:pt x="54857" y="313156"/>
                    <a:pt x="122516" y="313156"/>
                  </a:cubicBezTo>
                  <a:lnTo>
                    <a:pt x="160663" y="313156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14"/>
                  </a:lnTo>
                  <a:lnTo>
                    <a:pt x="265877" y="188713"/>
                  </a:lnTo>
                  <a:lnTo>
                    <a:pt x="195714" y="188713"/>
                  </a:lnTo>
                  <a:lnTo>
                    <a:pt x="160643" y="250919"/>
                  </a:lnTo>
                  <a:lnTo>
                    <a:pt x="122516" y="250919"/>
                  </a:lnTo>
                  <a:cubicBezTo>
                    <a:pt x="88418" y="250919"/>
                    <a:pt x="60771" y="222608"/>
                    <a:pt x="60771" y="187681"/>
                  </a:cubicBezTo>
                  <a:cubicBezTo>
                    <a:pt x="60771" y="152754"/>
                    <a:pt x="88418" y="124443"/>
                    <a:pt x="122516" y="124443"/>
                  </a:cubicBezTo>
                  <a:lnTo>
                    <a:pt x="337402" y="124443"/>
                  </a:lnTo>
                  <a:lnTo>
                    <a:pt x="283631" y="219824"/>
                  </a:lnTo>
                  <a:lnTo>
                    <a:pt x="353802" y="219824"/>
                  </a:lnTo>
                  <a:lnTo>
                    <a:pt x="442651" y="62206"/>
                  </a:lnTo>
                  <a:lnTo>
                    <a:pt x="264430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9" name="Google Shape;519;p28"/>
            <p:cNvSpPr/>
            <p:nvPr/>
          </p:nvSpPr>
          <p:spPr>
            <a:xfrm>
              <a:off x="-475640" y="24420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9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9"/>
                  </a:lnTo>
                  <a:lnTo>
                    <a:pt x="122516" y="62209"/>
                  </a:lnTo>
                  <a:cubicBezTo>
                    <a:pt x="54858" y="62209"/>
                    <a:pt x="0" y="118383"/>
                    <a:pt x="0" y="187675"/>
                  </a:cubicBezTo>
                  <a:cubicBezTo>
                    <a:pt x="0" y="256974"/>
                    <a:pt x="54858" y="313154"/>
                    <a:pt x="122516" y="313154"/>
                  </a:cubicBezTo>
                  <a:lnTo>
                    <a:pt x="160663" y="313154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22"/>
                  </a:lnTo>
                  <a:lnTo>
                    <a:pt x="265877" y="188715"/>
                  </a:lnTo>
                  <a:lnTo>
                    <a:pt x="195714" y="188715"/>
                  </a:lnTo>
                  <a:lnTo>
                    <a:pt x="160643" y="250917"/>
                  </a:lnTo>
                  <a:lnTo>
                    <a:pt x="122516" y="250917"/>
                  </a:lnTo>
                  <a:cubicBezTo>
                    <a:pt x="88418" y="250917"/>
                    <a:pt x="60771" y="222602"/>
                    <a:pt x="60771" y="187675"/>
                  </a:cubicBezTo>
                  <a:cubicBezTo>
                    <a:pt x="60771" y="152755"/>
                    <a:pt x="88418" y="124440"/>
                    <a:pt x="122516" y="124440"/>
                  </a:cubicBezTo>
                  <a:lnTo>
                    <a:pt x="337402" y="124440"/>
                  </a:lnTo>
                  <a:lnTo>
                    <a:pt x="283631" y="219819"/>
                  </a:lnTo>
                  <a:lnTo>
                    <a:pt x="353802" y="219819"/>
                  </a:lnTo>
                  <a:lnTo>
                    <a:pt x="442651" y="62209"/>
                  </a:lnTo>
                  <a:lnTo>
                    <a:pt x="264430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0" name="Google Shape;520;p28"/>
            <p:cNvSpPr/>
            <p:nvPr/>
          </p:nvSpPr>
          <p:spPr>
            <a:xfrm>
              <a:off x="6211044" y="174577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1" name="Google Shape;521;p28"/>
            <p:cNvSpPr/>
            <p:nvPr/>
          </p:nvSpPr>
          <p:spPr>
            <a:xfrm>
              <a:off x="2790277" y="24420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2" name="Google Shape;522;p28"/>
            <p:cNvSpPr/>
            <p:nvPr/>
          </p:nvSpPr>
          <p:spPr>
            <a:xfrm>
              <a:off x="6067144" y="24420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3" name="Google Shape;523;p28"/>
            <p:cNvSpPr/>
            <p:nvPr/>
          </p:nvSpPr>
          <p:spPr>
            <a:xfrm>
              <a:off x="4567136" y="174577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4" name="Google Shape;524;p28"/>
            <p:cNvSpPr/>
            <p:nvPr/>
          </p:nvSpPr>
          <p:spPr>
            <a:xfrm>
              <a:off x="1301218" y="174577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5" name="Google Shape;525;p28"/>
            <p:cNvSpPr/>
            <p:nvPr/>
          </p:nvSpPr>
          <p:spPr>
            <a:xfrm>
              <a:off x="7844003" y="174577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6" name="Google Shape;526;p28"/>
            <p:cNvSpPr/>
            <p:nvPr/>
          </p:nvSpPr>
          <p:spPr>
            <a:xfrm>
              <a:off x="7700103" y="244204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7" name="Google Shape;527;p28"/>
            <p:cNvSpPr/>
            <p:nvPr/>
          </p:nvSpPr>
          <p:spPr>
            <a:xfrm>
              <a:off x="1965976" y="56508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8" name="Google Shape;528;p28"/>
            <p:cNvSpPr/>
            <p:nvPr/>
          </p:nvSpPr>
          <p:spPr>
            <a:xfrm>
              <a:off x="5242843" y="56508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9" name="Google Shape;529;p28"/>
            <p:cNvSpPr/>
            <p:nvPr/>
          </p:nvSpPr>
          <p:spPr>
            <a:xfrm>
              <a:off x="3742836" y="155807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0" name="Google Shape;530;p28"/>
            <p:cNvSpPr/>
            <p:nvPr/>
          </p:nvSpPr>
          <p:spPr>
            <a:xfrm>
              <a:off x="476918" y="155807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6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6"/>
                  </a:lnTo>
                  <a:lnTo>
                    <a:pt x="122516" y="62206"/>
                  </a:lnTo>
                  <a:cubicBezTo>
                    <a:pt x="54857" y="62206"/>
                    <a:pt x="0" y="118389"/>
                    <a:pt x="0" y="187681"/>
                  </a:cubicBezTo>
                  <a:cubicBezTo>
                    <a:pt x="0" y="256972"/>
                    <a:pt x="54857" y="313156"/>
                    <a:pt x="122516" y="313156"/>
                  </a:cubicBezTo>
                  <a:lnTo>
                    <a:pt x="160663" y="313156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14"/>
                  </a:lnTo>
                  <a:lnTo>
                    <a:pt x="265877" y="188713"/>
                  </a:lnTo>
                  <a:lnTo>
                    <a:pt x="195714" y="188713"/>
                  </a:lnTo>
                  <a:lnTo>
                    <a:pt x="160643" y="250919"/>
                  </a:lnTo>
                  <a:lnTo>
                    <a:pt x="122516" y="250919"/>
                  </a:lnTo>
                  <a:cubicBezTo>
                    <a:pt x="88418" y="250919"/>
                    <a:pt x="60771" y="222608"/>
                    <a:pt x="60771" y="187681"/>
                  </a:cubicBezTo>
                  <a:cubicBezTo>
                    <a:pt x="60771" y="152754"/>
                    <a:pt x="88418" y="124443"/>
                    <a:pt x="122516" y="124443"/>
                  </a:cubicBezTo>
                  <a:lnTo>
                    <a:pt x="337402" y="124443"/>
                  </a:lnTo>
                  <a:lnTo>
                    <a:pt x="283631" y="219824"/>
                  </a:lnTo>
                  <a:lnTo>
                    <a:pt x="353802" y="219824"/>
                  </a:lnTo>
                  <a:lnTo>
                    <a:pt x="442651" y="62206"/>
                  </a:lnTo>
                  <a:lnTo>
                    <a:pt x="264430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1" name="Google Shape;531;p28"/>
            <p:cNvSpPr/>
            <p:nvPr/>
          </p:nvSpPr>
          <p:spPr>
            <a:xfrm>
              <a:off x="333017" y="56508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9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9"/>
                  </a:lnTo>
                  <a:lnTo>
                    <a:pt x="122516" y="62209"/>
                  </a:lnTo>
                  <a:cubicBezTo>
                    <a:pt x="54857" y="62209"/>
                    <a:pt x="0" y="118383"/>
                    <a:pt x="0" y="187675"/>
                  </a:cubicBezTo>
                  <a:cubicBezTo>
                    <a:pt x="0" y="256974"/>
                    <a:pt x="54857" y="313154"/>
                    <a:pt x="122516" y="313154"/>
                  </a:cubicBezTo>
                  <a:lnTo>
                    <a:pt x="160663" y="313154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22"/>
                  </a:lnTo>
                  <a:lnTo>
                    <a:pt x="265877" y="188715"/>
                  </a:lnTo>
                  <a:lnTo>
                    <a:pt x="195714" y="188715"/>
                  </a:lnTo>
                  <a:lnTo>
                    <a:pt x="160643" y="250917"/>
                  </a:lnTo>
                  <a:lnTo>
                    <a:pt x="122516" y="250917"/>
                  </a:lnTo>
                  <a:cubicBezTo>
                    <a:pt x="88418" y="250917"/>
                    <a:pt x="60771" y="222602"/>
                    <a:pt x="60771" y="187675"/>
                  </a:cubicBezTo>
                  <a:cubicBezTo>
                    <a:pt x="60771" y="152755"/>
                    <a:pt x="88418" y="124440"/>
                    <a:pt x="122516" y="124440"/>
                  </a:cubicBezTo>
                  <a:lnTo>
                    <a:pt x="337402" y="124440"/>
                  </a:lnTo>
                  <a:lnTo>
                    <a:pt x="283631" y="219819"/>
                  </a:lnTo>
                  <a:lnTo>
                    <a:pt x="353802" y="219819"/>
                  </a:lnTo>
                  <a:lnTo>
                    <a:pt x="442651" y="62209"/>
                  </a:lnTo>
                  <a:lnTo>
                    <a:pt x="264430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2" name="Google Shape;532;p28"/>
            <p:cNvSpPr/>
            <p:nvPr/>
          </p:nvSpPr>
          <p:spPr>
            <a:xfrm>
              <a:off x="7019703" y="155807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" name="Google Shape;533;p28"/>
            <p:cNvSpPr/>
            <p:nvPr/>
          </p:nvSpPr>
          <p:spPr>
            <a:xfrm>
              <a:off x="3598935" y="56508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4" name="Google Shape;534;p28"/>
            <p:cNvSpPr/>
            <p:nvPr/>
          </p:nvSpPr>
          <p:spPr>
            <a:xfrm>
              <a:off x="6875802" y="56508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5" name="Google Shape;535;p28"/>
            <p:cNvSpPr/>
            <p:nvPr/>
          </p:nvSpPr>
          <p:spPr>
            <a:xfrm>
              <a:off x="5375795" y="155807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6" name="Google Shape;536;p28"/>
            <p:cNvSpPr/>
            <p:nvPr/>
          </p:nvSpPr>
          <p:spPr>
            <a:xfrm>
              <a:off x="2109877" y="155807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7" name="Google Shape;537;p28"/>
            <p:cNvSpPr/>
            <p:nvPr/>
          </p:nvSpPr>
          <p:spPr>
            <a:xfrm>
              <a:off x="8652662" y="155807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8" name="Google Shape;538;p28"/>
            <p:cNvSpPr/>
            <p:nvPr/>
          </p:nvSpPr>
          <p:spPr>
            <a:xfrm>
              <a:off x="8508761" y="56508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9" name="Google Shape;539;p28"/>
            <p:cNvSpPr/>
            <p:nvPr/>
          </p:nvSpPr>
          <p:spPr>
            <a:xfrm>
              <a:off x="1538967" y="-3733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0" name="Google Shape;540;p28"/>
            <p:cNvSpPr/>
            <p:nvPr/>
          </p:nvSpPr>
          <p:spPr>
            <a:xfrm>
              <a:off x="4815834" y="-3733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1" name="Google Shape;541;p28"/>
            <p:cNvSpPr/>
            <p:nvPr/>
          </p:nvSpPr>
          <p:spPr>
            <a:xfrm>
              <a:off x="3315827" y="1464231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2" name="Google Shape;542;p28"/>
            <p:cNvSpPr/>
            <p:nvPr/>
          </p:nvSpPr>
          <p:spPr>
            <a:xfrm>
              <a:off x="49909" y="1464231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6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6"/>
                  </a:lnTo>
                  <a:lnTo>
                    <a:pt x="122516" y="62206"/>
                  </a:lnTo>
                  <a:cubicBezTo>
                    <a:pt x="54857" y="62206"/>
                    <a:pt x="0" y="118389"/>
                    <a:pt x="0" y="187681"/>
                  </a:cubicBezTo>
                  <a:cubicBezTo>
                    <a:pt x="0" y="256972"/>
                    <a:pt x="54857" y="313156"/>
                    <a:pt x="122516" y="313156"/>
                  </a:cubicBezTo>
                  <a:lnTo>
                    <a:pt x="160663" y="313156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14"/>
                  </a:lnTo>
                  <a:lnTo>
                    <a:pt x="265877" y="188713"/>
                  </a:lnTo>
                  <a:lnTo>
                    <a:pt x="195714" y="188713"/>
                  </a:lnTo>
                  <a:lnTo>
                    <a:pt x="160643" y="250919"/>
                  </a:lnTo>
                  <a:lnTo>
                    <a:pt x="122516" y="250919"/>
                  </a:lnTo>
                  <a:cubicBezTo>
                    <a:pt x="88418" y="250919"/>
                    <a:pt x="60771" y="222608"/>
                    <a:pt x="60771" y="187681"/>
                  </a:cubicBezTo>
                  <a:cubicBezTo>
                    <a:pt x="60771" y="152754"/>
                    <a:pt x="88418" y="124443"/>
                    <a:pt x="122516" y="124443"/>
                  </a:cubicBezTo>
                  <a:lnTo>
                    <a:pt x="337402" y="124443"/>
                  </a:lnTo>
                  <a:lnTo>
                    <a:pt x="283631" y="219824"/>
                  </a:lnTo>
                  <a:lnTo>
                    <a:pt x="353802" y="219824"/>
                  </a:lnTo>
                  <a:lnTo>
                    <a:pt x="442651" y="62206"/>
                  </a:lnTo>
                  <a:lnTo>
                    <a:pt x="264430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3" name="Google Shape;543;p28"/>
            <p:cNvSpPr/>
            <p:nvPr/>
          </p:nvSpPr>
          <p:spPr>
            <a:xfrm>
              <a:off x="-93991" y="-3733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9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9"/>
                  </a:lnTo>
                  <a:lnTo>
                    <a:pt x="122516" y="62209"/>
                  </a:lnTo>
                  <a:cubicBezTo>
                    <a:pt x="54857" y="62209"/>
                    <a:pt x="0" y="118383"/>
                    <a:pt x="0" y="187675"/>
                  </a:cubicBezTo>
                  <a:cubicBezTo>
                    <a:pt x="0" y="256974"/>
                    <a:pt x="54857" y="313154"/>
                    <a:pt x="122516" y="313154"/>
                  </a:cubicBezTo>
                  <a:lnTo>
                    <a:pt x="160663" y="313154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22"/>
                  </a:lnTo>
                  <a:lnTo>
                    <a:pt x="265877" y="188715"/>
                  </a:lnTo>
                  <a:lnTo>
                    <a:pt x="195714" y="188715"/>
                  </a:lnTo>
                  <a:lnTo>
                    <a:pt x="160643" y="250917"/>
                  </a:lnTo>
                  <a:lnTo>
                    <a:pt x="122516" y="250917"/>
                  </a:lnTo>
                  <a:cubicBezTo>
                    <a:pt x="88418" y="250917"/>
                    <a:pt x="60771" y="222602"/>
                    <a:pt x="60771" y="187675"/>
                  </a:cubicBezTo>
                  <a:cubicBezTo>
                    <a:pt x="60771" y="152755"/>
                    <a:pt x="88418" y="124440"/>
                    <a:pt x="122516" y="124440"/>
                  </a:cubicBezTo>
                  <a:lnTo>
                    <a:pt x="337402" y="124440"/>
                  </a:lnTo>
                  <a:lnTo>
                    <a:pt x="283631" y="219819"/>
                  </a:lnTo>
                  <a:lnTo>
                    <a:pt x="353802" y="219819"/>
                  </a:lnTo>
                  <a:lnTo>
                    <a:pt x="442651" y="62209"/>
                  </a:lnTo>
                  <a:lnTo>
                    <a:pt x="264430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4" name="Google Shape;544;p28"/>
            <p:cNvSpPr/>
            <p:nvPr/>
          </p:nvSpPr>
          <p:spPr>
            <a:xfrm>
              <a:off x="6592694" y="1464231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5" name="Google Shape;545;p28"/>
            <p:cNvSpPr/>
            <p:nvPr/>
          </p:nvSpPr>
          <p:spPr>
            <a:xfrm>
              <a:off x="3171926" y="-3733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6" name="Google Shape;546;p28"/>
            <p:cNvSpPr/>
            <p:nvPr/>
          </p:nvSpPr>
          <p:spPr>
            <a:xfrm>
              <a:off x="6448793" y="-3733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7" name="Google Shape;547;p28"/>
            <p:cNvSpPr/>
            <p:nvPr/>
          </p:nvSpPr>
          <p:spPr>
            <a:xfrm>
              <a:off x="4948786" y="1464231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8" name="Google Shape;548;p28"/>
            <p:cNvSpPr/>
            <p:nvPr/>
          </p:nvSpPr>
          <p:spPr>
            <a:xfrm>
              <a:off x="1682868" y="1464231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9" name="Google Shape;549;p28"/>
            <p:cNvSpPr/>
            <p:nvPr/>
          </p:nvSpPr>
          <p:spPr>
            <a:xfrm>
              <a:off x="8225653" y="1464231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0" name="Google Shape;550;p28"/>
            <p:cNvSpPr/>
            <p:nvPr/>
          </p:nvSpPr>
          <p:spPr>
            <a:xfrm>
              <a:off x="8081752" y="-37339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1" name="Google Shape;551;p28"/>
            <p:cNvSpPr/>
            <p:nvPr/>
          </p:nvSpPr>
          <p:spPr>
            <a:xfrm>
              <a:off x="2347626" y="-22503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2" name="Google Shape;552;p28"/>
            <p:cNvSpPr/>
            <p:nvPr/>
          </p:nvSpPr>
          <p:spPr>
            <a:xfrm>
              <a:off x="5624493" y="-22503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3" name="Google Shape;553;p28"/>
            <p:cNvSpPr/>
            <p:nvPr/>
          </p:nvSpPr>
          <p:spPr>
            <a:xfrm>
              <a:off x="4124485" y="1276535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4" name="Google Shape;554;p28"/>
            <p:cNvSpPr/>
            <p:nvPr/>
          </p:nvSpPr>
          <p:spPr>
            <a:xfrm>
              <a:off x="858567" y="1276535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6" y="0"/>
                  </a:lnTo>
                  <a:lnTo>
                    <a:pt x="194266" y="62206"/>
                  </a:lnTo>
                  <a:lnTo>
                    <a:pt x="122516" y="62206"/>
                  </a:lnTo>
                  <a:cubicBezTo>
                    <a:pt x="54857" y="62206"/>
                    <a:pt x="0" y="118389"/>
                    <a:pt x="0" y="187681"/>
                  </a:cubicBezTo>
                  <a:cubicBezTo>
                    <a:pt x="0" y="256972"/>
                    <a:pt x="54857" y="313156"/>
                    <a:pt x="122516" y="313156"/>
                  </a:cubicBezTo>
                  <a:lnTo>
                    <a:pt x="160663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43" y="250919"/>
                  </a:lnTo>
                  <a:lnTo>
                    <a:pt x="122516" y="250919"/>
                  </a:lnTo>
                  <a:cubicBezTo>
                    <a:pt x="88418" y="250919"/>
                    <a:pt x="60771" y="222608"/>
                    <a:pt x="60771" y="187681"/>
                  </a:cubicBezTo>
                  <a:cubicBezTo>
                    <a:pt x="60771" y="152754"/>
                    <a:pt x="88418" y="124443"/>
                    <a:pt x="122516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5" name="Google Shape;555;p28"/>
            <p:cNvSpPr/>
            <p:nvPr/>
          </p:nvSpPr>
          <p:spPr>
            <a:xfrm>
              <a:off x="714667" y="-22503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0" y="62209"/>
                  </a:moveTo>
                  <a:lnTo>
                    <a:pt x="229367" y="0"/>
                  </a:lnTo>
                  <a:lnTo>
                    <a:pt x="159196" y="0"/>
                  </a:lnTo>
                  <a:lnTo>
                    <a:pt x="194267" y="62209"/>
                  </a:lnTo>
                  <a:lnTo>
                    <a:pt x="122516" y="62209"/>
                  </a:lnTo>
                  <a:cubicBezTo>
                    <a:pt x="54857" y="62209"/>
                    <a:pt x="0" y="118383"/>
                    <a:pt x="0" y="187675"/>
                  </a:cubicBezTo>
                  <a:cubicBezTo>
                    <a:pt x="0" y="256974"/>
                    <a:pt x="54857" y="313154"/>
                    <a:pt x="122516" y="313154"/>
                  </a:cubicBezTo>
                  <a:lnTo>
                    <a:pt x="160663" y="313154"/>
                  </a:lnTo>
                  <a:lnTo>
                    <a:pt x="195749" y="375393"/>
                  </a:lnTo>
                  <a:lnTo>
                    <a:pt x="265913" y="375393"/>
                  </a:lnTo>
                  <a:lnTo>
                    <a:pt x="213276" y="282022"/>
                  </a:lnTo>
                  <a:lnTo>
                    <a:pt x="265877" y="188715"/>
                  </a:lnTo>
                  <a:lnTo>
                    <a:pt x="195714" y="188715"/>
                  </a:lnTo>
                  <a:lnTo>
                    <a:pt x="160643" y="250917"/>
                  </a:lnTo>
                  <a:lnTo>
                    <a:pt x="122516" y="250917"/>
                  </a:lnTo>
                  <a:cubicBezTo>
                    <a:pt x="88418" y="250917"/>
                    <a:pt x="60771" y="222602"/>
                    <a:pt x="60771" y="187675"/>
                  </a:cubicBezTo>
                  <a:cubicBezTo>
                    <a:pt x="60771" y="152755"/>
                    <a:pt x="88418" y="124440"/>
                    <a:pt x="122516" y="124440"/>
                  </a:cubicBezTo>
                  <a:lnTo>
                    <a:pt x="337402" y="124440"/>
                  </a:lnTo>
                  <a:lnTo>
                    <a:pt x="283631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0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6" name="Google Shape;556;p28"/>
            <p:cNvSpPr/>
            <p:nvPr/>
          </p:nvSpPr>
          <p:spPr>
            <a:xfrm>
              <a:off x="7401352" y="1276535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7" name="Google Shape;557;p28"/>
            <p:cNvSpPr/>
            <p:nvPr/>
          </p:nvSpPr>
          <p:spPr>
            <a:xfrm>
              <a:off x="3980585" y="-22503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1" y="250917"/>
                    <a:pt x="60767" y="222602"/>
                    <a:pt x="60767" y="187675"/>
                  </a:cubicBezTo>
                  <a:cubicBezTo>
                    <a:pt x="60767" y="152755"/>
                    <a:pt x="88421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8" name="Google Shape;558;p28"/>
            <p:cNvSpPr/>
            <p:nvPr/>
          </p:nvSpPr>
          <p:spPr>
            <a:xfrm>
              <a:off x="7257452" y="-22503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9" name="Google Shape;559;p28"/>
            <p:cNvSpPr/>
            <p:nvPr/>
          </p:nvSpPr>
          <p:spPr>
            <a:xfrm>
              <a:off x="5757444" y="1276535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0" name="Google Shape;560;p28"/>
            <p:cNvSpPr/>
            <p:nvPr/>
          </p:nvSpPr>
          <p:spPr>
            <a:xfrm>
              <a:off x="2491526" y="1276535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1" y="250919"/>
                    <a:pt x="60767" y="222608"/>
                    <a:pt x="60767" y="187681"/>
                  </a:cubicBezTo>
                  <a:cubicBezTo>
                    <a:pt x="60767" y="152754"/>
                    <a:pt x="88421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1" name="Google Shape;561;p28"/>
            <p:cNvSpPr/>
            <p:nvPr/>
          </p:nvSpPr>
          <p:spPr>
            <a:xfrm>
              <a:off x="9034311" y="1276535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6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6"/>
                  </a:lnTo>
                  <a:lnTo>
                    <a:pt x="122519" y="62206"/>
                  </a:lnTo>
                  <a:cubicBezTo>
                    <a:pt x="54854" y="62206"/>
                    <a:pt x="0" y="118389"/>
                    <a:pt x="0" y="187681"/>
                  </a:cubicBezTo>
                  <a:cubicBezTo>
                    <a:pt x="0" y="256972"/>
                    <a:pt x="54854" y="313156"/>
                    <a:pt x="122519" y="313156"/>
                  </a:cubicBezTo>
                  <a:lnTo>
                    <a:pt x="160668" y="313156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14"/>
                  </a:lnTo>
                  <a:lnTo>
                    <a:pt x="265872" y="188713"/>
                  </a:lnTo>
                  <a:lnTo>
                    <a:pt x="195720" y="188713"/>
                  </a:lnTo>
                  <a:lnTo>
                    <a:pt x="160637" y="250919"/>
                  </a:lnTo>
                  <a:lnTo>
                    <a:pt x="122519" y="250919"/>
                  </a:lnTo>
                  <a:cubicBezTo>
                    <a:pt x="88420" y="250919"/>
                    <a:pt x="60767" y="222608"/>
                    <a:pt x="60767" y="187681"/>
                  </a:cubicBezTo>
                  <a:cubicBezTo>
                    <a:pt x="60767" y="152754"/>
                    <a:pt x="88420" y="124443"/>
                    <a:pt x="122519" y="124443"/>
                  </a:cubicBezTo>
                  <a:lnTo>
                    <a:pt x="337400" y="124443"/>
                  </a:lnTo>
                  <a:lnTo>
                    <a:pt x="283625" y="219824"/>
                  </a:lnTo>
                  <a:lnTo>
                    <a:pt x="353808" y="219824"/>
                  </a:lnTo>
                  <a:lnTo>
                    <a:pt x="442651" y="62206"/>
                  </a:lnTo>
                  <a:lnTo>
                    <a:pt x="264433" y="62206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2" name="Google Shape;562;p28"/>
            <p:cNvSpPr/>
            <p:nvPr/>
          </p:nvSpPr>
          <p:spPr>
            <a:xfrm>
              <a:off x="8890411" y="-225036"/>
              <a:ext cx="442650" cy="375392"/>
            </a:xfrm>
            <a:custGeom>
              <a:avLst/>
              <a:gdLst/>
              <a:ahLst/>
              <a:cxnLst/>
              <a:rect l="l" t="t" r="r" b="b"/>
              <a:pathLst>
                <a:path w="442650" h="375392" extrusionOk="0">
                  <a:moveTo>
                    <a:pt x="264433" y="62209"/>
                  </a:moveTo>
                  <a:lnTo>
                    <a:pt x="229365" y="0"/>
                  </a:lnTo>
                  <a:lnTo>
                    <a:pt x="159198" y="0"/>
                  </a:lnTo>
                  <a:lnTo>
                    <a:pt x="194266" y="62209"/>
                  </a:lnTo>
                  <a:lnTo>
                    <a:pt x="122519" y="62209"/>
                  </a:lnTo>
                  <a:cubicBezTo>
                    <a:pt x="54854" y="62209"/>
                    <a:pt x="0" y="118383"/>
                    <a:pt x="0" y="187675"/>
                  </a:cubicBezTo>
                  <a:cubicBezTo>
                    <a:pt x="0" y="256974"/>
                    <a:pt x="54854" y="313154"/>
                    <a:pt x="122519" y="313154"/>
                  </a:cubicBezTo>
                  <a:lnTo>
                    <a:pt x="160668" y="313154"/>
                  </a:lnTo>
                  <a:lnTo>
                    <a:pt x="195752" y="375393"/>
                  </a:lnTo>
                  <a:lnTo>
                    <a:pt x="265919" y="375393"/>
                  </a:lnTo>
                  <a:lnTo>
                    <a:pt x="213270" y="282022"/>
                  </a:lnTo>
                  <a:lnTo>
                    <a:pt x="265872" y="188715"/>
                  </a:lnTo>
                  <a:lnTo>
                    <a:pt x="195720" y="188715"/>
                  </a:lnTo>
                  <a:lnTo>
                    <a:pt x="160637" y="250917"/>
                  </a:lnTo>
                  <a:lnTo>
                    <a:pt x="122519" y="250917"/>
                  </a:lnTo>
                  <a:cubicBezTo>
                    <a:pt x="88420" y="250917"/>
                    <a:pt x="60767" y="222602"/>
                    <a:pt x="60767" y="187675"/>
                  </a:cubicBezTo>
                  <a:cubicBezTo>
                    <a:pt x="60767" y="152755"/>
                    <a:pt x="88420" y="124440"/>
                    <a:pt x="122519" y="124440"/>
                  </a:cubicBezTo>
                  <a:lnTo>
                    <a:pt x="337400" y="124440"/>
                  </a:lnTo>
                  <a:lnTo>
                    <a:pt x="283625" y="219819"/>
                  </a:lnTo>
                  <a:lnTo>
                    <a:pt x="353808" y="219819"/>
                  </a:lnTo>
                  <a:lnTo>
                    <a:pt x="442651" y="62209"/>
                  </a:lnTo>
                  <a:lnTo>
                    <a:pt x="264433" y="62209"/>
                  </a:lnTo>
                  <a:close/>
                </a:path>
              </a:pathLst>
            </a:custGeom>
            <a:solidFill>
              <a:srgbClr val="2EAF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Большая синяя фигура на голубом фоне">
  <p:cSld name="Паттерн+фон 3">
    <p:bg>
      <p:bgPr>
        <a:solidFill>
          <a:srgbClr val="19BEFF"/>
        </a:solidFill>
        <a:effectLst/>
      </p:bgPr>
    </p:bg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4" name="Google Shape;564;p29"/>
          <p:cNvGrpSpPr/>
          <p:nvPr/>
        </p:nvGrpSpPr>
        <p:grpSpPr>
          <a:xfrm>
            <a:off x="7492944" y="417513"/>
            <a:ext cx="1296987" cy="244892"/>
            <a:chOff x="7492944" y="417513"/>
            <a:chExt cx="1296987" cy="244892"/>
          </a:xfrm>
        </p:grpSpPr>
        <p:sp>
          <p:nvSpPr>
            <p:cNvPr id="565" name="Google Shape;565;p29"/>
            <p:cNvSpPr/>
            <p:nvPr/>
          </p:nvSpPr>
          <p:spPr>
            <a:xfrm>
              <a:off x="7814454" y="417513"/>
              <a:ext cx="87481" cy="208683"/>
            </a:xfrm>
            <a:custGeom>
              <a:avLst/>
              <a:gdLst/>
              <a:ahLst/>
              <a:cxnLst/>
              <a:rect l="l" t="t" r="r" b="b"/>
              <a:pathLst>
                <a:path w="87481" h="208683" extrusionOk="0">
                  <a:moveTo>
                    <a:pt x="20520" y="61229"/>
                  </a:moveTo>
                  <a:lnTo>
                    <a:pt x="20520" y="62693"/>
                  </a:lnTo>
                  <a:lnTo>
                    <a:pt x="0" y="62693"/>
                  </a:lnTo>
                  <a:lnTo>
                    <a:pt x="0" y="98896"/>
                  </a:lnTo>
                  <a:lnTo>
                    <a:pt x="20520" y="98896"/>
                  </a:lnTo>
                  <a:lnTo>
                    <a:pt x="20520" y="208683"/>
                  </a:lnTo>
                  <a:lnTo>
                    <a:pt x="57279" y="208683"/>
                  </a:lnTo>
                  <a:lnTo>
                    <a:pt x="57279" y="98896"/>
                  </a:lnTo>
                  <a:lnTo>
                    <a:pt x="87482" y="98896"/>
                  </a:lnTo>
                  <a:lnTo>
                    <a:pt x="87482" y="62693"/>
                  </a:lnTo>
                  <a:lnTo>
                    <a:pt x="57279" y="62693"/>
                  </a:lnTo>
                  <a:lnTo>
                    <a:pt x="57279" y="61229"/>
                  </a:lnTo>
                  <a:cubicBezTo>
                    <a:pt x="57279" y="43125"/>
                    <a:pt x="67250" y="34952"/>
                    <a:pt x="87482" y="36411"/>
                  </a:cubicBezTo>
                  <a:lnTo>
                    <a:pt x="87482" y="208"/>
                  </a:lnTo>
                  <a:cubicBezTo>
                    <a:pt x="43029" y="-2424"/>
                    <a:pt x="20520" y="20061"/>
                    <a:pt x="20520" y="6122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6" name="Google Shape;566;p29"/>
            <p:cNvSpPr/>
            <p:nvPr/>
          </p:nvSpPr>
          <p:spPr>
            <a:xfrm>
              <a:off x="7905926" y="476113"/>
              <a:ext cx="152453" cy="154168"/>
            </a:xfrm>
            <a:custGeom>
              <a:avLst/>
              <a:gdLst/>
              <a:ahLst/>
              <a:cxnLst/>
              <a:rect l="l" t="t" r="r" b="b"/>
              <a:pathLst>
                <a:path w="152453" h="154168" extrusionOk="0">
                  <a:moveTo>
                    <a:pt x="104295" y="106865"/>
                  </a:moveTo>
                  <a:cubicBezTo>
                    <a:pt x="96888" y="114459"/>
                    <a:pt x="87481" y="118255"/>
                    <a:pt x="76083" y="118255"/>
                  </a:cubicBezTo>
                  <a:cubicBezTo>
                    <a:pt x="64684" y="118255"/>
                    <a:pt x="55280" y="114459"/>
                    <a:pt x="47870" y="106865"/>
                  </a:cubicBezTo>
                  <a:cubicBezTo>
                    <a:pt x="40464" y="98983"/>
                    <a:pt x="36759" y="89056"/>
                    <a:pt x="36759" y="77086"/>
                  </a:cubicBezTo>
                  <a:cubicBezTo>
                    <a:pt x="36759" y="65117"/>
                    <a:pt x="40464" y="55186"/>
                    <a:pt x="47870" y="47598"/>
                  </a:cubicBezTo>
                  <a:cubicBezTo>
                    <a:pt x="55280" y="39714"/>
                    <a:pt x="64684" y="35914"/>
                    <a:pt x="76083" y="35914"/>
                  </a:cubicBezTo>
                  <a:cubicBezTo>
                    <a:pt x="87481" y="35914"/>
                    <a:pt x="96888" y="39714"/>
                    <a:pt x="104295" y="47598"/>
                  </a:cubicBezTo>
                  <a:cubicBezTo>
                    <a:pt x="111990" y="55186"/>
                    <a:pt x="115691" y="65117"/>
                    <a:pt x="115691" y="77086"/>
                  </a:cubicBezTo>
                  <a:cubicBezTo>
                    <a:pt x="115691" y="89056"/>
                    <a:pt x="111990" y="98983"/>
                    <a:pt x="104295" y="106865"/>
                  </a:cubicBezTo>
                  <a:close/>
                  <a:moveTo>
                    <a:pt x="115691" y="21316"/>
                  </a:moveTo>
                  <a:cubicBezTo>
                    <a:pt x="104579" y="7009"/>
                    <a:pt x="89192" y="0"/>
                    <a:pt x="69243" y="0"/>
                  </a:cubicBezTo>
                  <a:cubicBezTo>
                    <a:pt x="50152" y="0"/>
                    <a:pt x="33912" y="7593"/>
                    <a:pt x="20232" y="22485"/>
                  </a:cubicBezTo>
                  <a:cubicBezTo>
                    <a:pt x="6839" y="37377"/>
                    <a:pt x="0" y="55480"/>
                    <a:pt x="0" y="77086"/>
                  </a:cubicBezTo>
                  <a:cubicBezTo>
                    <a:pt x="0" y="98693"/>
                    <a:pt x="6839" y="117087"/>
                    <a:pt x="20232" y="131978"/>
                  </a:cubicBezTo>
                  <a:cubicBezTo>
                    <a:pt x="33912" y="146870"/>
                    <a:pt x="50152" y="154169"/>
                    <a:pt x="69243" y="154169"/>
                  </a:cubicBezTo>
                  <a:cubicBezTo>
                    <a:pt x="89192" y="154169"/>
                    <a:pt x="104579" y="147160"/>
                    <a:pt x="115691" y="132857"/>
                  </a:cubicBezTo>
                  <a:lnTo>
                    <a:pt x="115691" y="150082"/>
                  </a:lnTo>
                  <a:lnTo>
                    <a:pt x="152453" y="150082"/>
                  </a:lnTo>
                  <a:lnTo>
                    <a:pt x="152453" y="4091"/>
                  </a:lnTo>
                  <a:lnTo>
                    <a:pt x="115691" y="4091"/>
                  </a:lnTo>
                  <a:lnTo>
                    <a:pt x="115691" y="21316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7" name="Google Shape;567;p29"/>
            <p:cNvSpPr/>
            <p:nvPr/>
          </p:nvSpPr>
          <p:spPr>
            <a:xfrm>
              <a:off x="8080898" y="476113"/>
              <a:ext cx="117116" cy="154168"/>
            </a:xfrm>
            <a:custGeom>
              <a:avLst/>
              <a:gdLst/>
              <a:ahLst/>
              <a:cxnLst/>
              <a:rect l="l" t="t" r="r" b="b"/>
              <a:pathLst>
                <a:path w="117116" h="154168" extrusionOk="0">
                  <a:moveTo>
                    <a:pt x="69530" y="61610"/>
                  </a:moveTo>
                  <a:cubicBezTo>
                    <a:pt x="54996" y="57814"/>
                    <a:pt x="43600" y="53433"/>
                    <a:pt x="43600" y="45550"/>
                  </a:cubicBezTo>
                  <a:cubicBezTo>
                    <a:pt x="43600" y="38251"/>
                    <a:pt x="50717" y="33581"/>
                    <a:pt x="60123" y="33581"/>
                  </a:cubicBezTo>
                  <a:cubicBezTo>
                    <a:pt x="70672" y="33581"/>
                    <a:pt x="78367" y="38541"/>
                    <a:pt x="82921" y="48472"/>
                  </a:cubicBezTo>
                  <a:lnTo>
                    <a:pt x="114267" y="30952"/>
                  </a:lnTo>
                  <a:cubicBezTo>
                    <a:pt x="103155" y="11100"/>
                    <a:pt x="83205" y="0"/>
                    <a:pt x="60123" y="0"/>
                  </a:cubicBezTo>
                  <a:cubicBezTo>
                    <a:pt x="44737" y="0"/>
                    <a:pt x="31915" y="4091"/>
                    <a:pt x="21376" y="12554"/>
                  </a:cubicBezTo>
                  <a:cubicBezTo>
                    <a:pt x="11112" y="20732"/>
                    <a:pt x="5990" y="32121"/>
                    <a:pt x="5990" y="46424"/>
                  </a:cubicBezTo>
                  <a:cubicBezTo>
                    <a:pt x="5990" y="76792"/>
                    <a:pt x="32483" y="85844"/>
                    <a:pt x="53570" y="91394"/>
                  </a:cubicBezTo>
                  <a:cubicBezTo>
                    <a:pt x="68108" y="95190"/>
                    <a:pt x="79500" y="99567"/>
                    <a:pt x="79500" y="107450"/>
                  </a:cubicBezTo>
                  <a:cubicBezTo>
                    <a:pt x="79500" y="115922"/>
                    <a:pt x="72946" y="120004"/>
                    <a:pt x="59839" y="120004"/>
                  </a:cubicBezTo>
                  <a:cubicBezTo>
                    <a:pt x="45306" y="120004"/>
                    <a:pt x="36184" y="113584"/>
                    <a:pt x="31915" y="101030"/>
                  </a:cubicBezTo>
                  <a:lnTo>
                    <a:pt x="0" y="119424"/>
                  </a:lnTo>
                  <a:cubicBezTo>
                    <a:pt x="10538" y="142489"/>
                    <a:pt x="30493" y="154169"/>
                    <a:pt x="59839" y="154169"/>
                  </a:cubicBezTo>
                  <a:cubicBezTo>
                    <a:pt x="76088" y="154169"/>
                    <a:pt x="89759" y="150082"/>
                    <a:pt x="100591" y="142199"/>
                  </a:cubicBezTo>
                  <a:cubicBezTo>
                    <a:pt x="111703" y="134022"/>
                    <a:pt x="117115" y="122342"/>
                    <a:pt x="117115" y="107450"/>
                  </a:cubicBezTo>
                  <a:cubicBezTo>
                    <a:pt x="117399" y="76208"/>
                    <a:pt x="90332" y="65992"/>
                    <a:pt x="69530" y="6161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8" name="Google Shape;568;p29"/>
            <p:cNvSpPr/>
            <p:nvPr/>
          </p:nvSpPr>
          <p:spPr>
            <a:xfrm>
              <a:off x="8207926" y="439325"/>
              <a:ext cx="93748" cy="188091"/>
            </a:xfrm>
            <a:custGeom>
              <a:avLst/>
              <a:gdLst/>
              <a:ahLst/>
              <a:cxnLst/>
              <a:rect l="l" t="t" r="r" b="b"/>
              <a:pathLst>
                <a:path w="93748" h="188091" extrusionOk="0">
                  <a:moveTo>
                    <a:pt x="61550" y="0"/>
                  </a:moveTo>
                  <a:lnTo>
                    <a:pt x="24787" y="11385"/>
                  </a:lnTo>
                  <a:lnTo>
                    <a:pt x="24787" y="40879"/>
                  </a:lnTo>
                  <a:lnTo>
                    <a:pt x="0" y="40879"/>
                  </a:lnTo>
                  <a:lnTo>
                    <a:pt x="0" y="77082"/>
                  </a:lnTo>
                  <a:lnTo>
                    <a:pt x="24787" y="77082"/>
                  </a:lnTo>
                  <a:lnTo>
                    <a:pt x="24787" y="137818"/>
                  </a:lnTo>
                  <a:cubicBezTo>
                    <a:pt x="24787" y="177817"/>
                    <a:pt x="43316" y="192710"/>
                    <a:pt x="93749" y="186869"/>
                  </a:cubicBezTo>
                  <a:lnTo>
                    <a:pt x="93749" y="152710"/>
                  </a:lnTo>
                  <a:cubicBezTo>
                    <a:pt x="72667" y="153874"/>
                    <a:pt x="61550" y="153584"/>
                    <a:pt x="61550" y="137818"/>
                  </a:cubicBezTo>
                  <a:lnTo>
                    <a:pt x="61550" y="77082"/>
                  </a:lnTo>
                  <a:lnTo>
                    <a:pt x="93749" y="77082"/>
                  </a:lnTo>
                  <a:lnTo>
                    <a:pt x="93749" y="40879"/>
                  </a:lnTo>
                  <a:lnTo>
                    <a:pt x="61550" y="40879"/>
                  </a:lnTo>
                  <a:lnTo>
                    <a:pt x="6155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9" name="Google Shape;569;p29"/>
            <p:cNvSpPr/>
            <p:nvPr/>
          </p:nvSpPr>
          <p:spPr>
            <a:xfrm>
              <a:off x="8637486" y="476113"/>
              <a:ext cx="152445" cy="154168"/>
            </a:xfrm>
            <a:custGeom>
              <a:avLst/>
              <a:gdLst/>
              <a:ahLst/>
              <a:cxnLst/>
              <a:rect l="l" t="t" r="r" b="b"/>
              <a:pathLst>
                <a:path w="152445" h="154168" extrusionOk="0">
                  <a:moveTo>
                    <a:pt x="104287" y="106865"/>
                  </a:moveTo>
                  <a:cubicBezTo>
                    <a:pt x="96881" y="114459"/>
                    <a:pt x="87474" y="118255"/>
                    <a:pt x="76078" y="118255"/>
                  </a:cubicBezTo>
                  <a:cubicBezTo>
                    <a:pt x="64682" y="118255"/>
                    <a:pt x="55276" y="114459"/>
                    <a:pt x="47869" y="106865"/>
                  </a:cubicBezTo>
                  <a:cubicBezTo>
                    <a:pt x="40463" y="98983"/>
                    <a:pt x="36752" y="89056"/>
                    <a:pt x="36752" y="77086"/>
                  </a:cubicBezTo>
                  <a:cubicBezTo>
                    <a:pt x="36752" y="65117"/>
                    <a:pt x="40463" y="55186"/>
                    <a:pt x="47869" y="47598"/>
                  </a:cubicBezTo>
                  <a:cubicBezTo>
                    <a:pt x="55276" y="39714"/>
                    <a:pt x="64682" y="35914"/>
                    <a:pt x="76078" y="35914"/>
                  </a:cubicBezTo>
                  <a:cubicBezTo>
                    <a:pt x="87474" y="35914"/>
                    <a:pt x="96881" y="39714"/>
                    <a:pt x="104287" y="47598"/>
                  </a:cubicBezTo>
                  <a:cubicBezTo>
                    <a:pt x="111983" y="55186"/>
                    <a:pt x="115688" y="65117"/>
                    <a:pt x="115688" y="77086"/>
                  </a:cubicBezTo>
                  <a:cubicBezTo>
                    <a:pt x="115688" y="89056"/>
                    <a:pt x="111983" y="98983"/>
                    <a:pt x="104287" y="106865"/>
                  </a:cubicBezTo>
                  <a:close/>
                  <a:moveTo>
                    <a:pt x="115688" y="4091"/>
                  </a:moveTo>
                  <a:lnTo>
                    <a:pt x="115688" y="21316"/>
                  </a:lnTo>
                  <a:cubicBezTo>
                    <a:pt x="104571" y="7009"/>
                    <a:pt x="89185" y="0"/>
                    <a:pt x="69235" y="0"/>
                  </a:cubicBezTo>
                  <a:cubicBezTo>
                    <a:pt x="50149" y="0"/>
                    <a:pt x="33904" y="7593"/>
                    <a:pt x="20229" y="22485"/>
                  </a:cubicBezTo>
                  <a:cubicBezTo>
                    <a:pt x="6838" y="37377"/>
                    <a:pt x="0" y="55480"/>
                    <a:pt x="0" y="77086"/>
                  </a:cubicBezTo>
                  <a:cubicBezTo>
                    <a:pt x="0" y="98693"/>
                    <a:pt x="6838" y="117087"/>
                    <a:pt x="20229" y="131978"/>
                  </a:cubicBezTo>
                  <a:cubicBezTo>
                    <a:pt x="33904" y="146870"/>
                    <a:pt x="50149" y="154169"/>
                    <a:pt x="69235" y="154169"/>
                  </a:cubicBezTo>
                  <a:cubicBezTo>
                    <a:pt x="89185" y="154169"/>
                    <a:pt x="104571" y="147160"/>
                    <a:pt x="115688" y="132857"/>
                  </a:cubicBezTo>
                  <a:lnTo>
                    <a:pt x="115688" y="150082"/>
                  </a:lnTo>
                  <a:lnTo>
                    <a:pt x="152446" y="150082"/>
                  </a:lnTo>
                  <a:lnTo>
                    <a:pt x="152446" y="4091"/>
                  </a:lnTo>
                  <a:lnTo>
                    <a:pt x="115688" y="409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0" name="Google Shape;570;p29"/>
            <p:cNvSpPr/>
            <p:nvPr/>
          </p:nvSpPr>
          <p:spPr>
            <a:xfrm>
              <a:off x="8327595" y="480205"/>
              <a:ext cx="133074" cy="149939"/>
            </a:xfrm>
            <a:custGeom>
              <a:avLst/>
              <a:gdLst/>
              <a:ahLst/>
              <a:cxnLst/>
              <a:rect l="l" t="t" r="r" b="b"/>
              <a:pathLst>
                <a:path w="133074" h="149939" extrusionOk="0">
                  <a:moveTo>
                    <a:pt x="96322" y="82132"/>
                  </a:moveTo>
                  <a:cubicBezTo>
                    <a:pt x="96322" y="127210"/>
                    <a:pt x="36757" y="127210"/>
                    <a:pt x="36757" y="82132"/>
                  </a:cubicBezTo>
                  <a:lnTo>
                    <a:pt x="36757" y="0"/>
                  </a:lnTo>
                  <a:lnTo>
                    <a:pt x="0" y="0"/>
                  </a:lnTo>
                  <a:lnTo>
                    <a:pt x="0" y="78298"/>
                  </a:lnTo>
                  <a:cubicBezTo>
                    <a:pt x="0" y="173820"/>
                    <a:pt x="133074" y="173820"/>
                    <a:pt x="133074" y="78298"/>
                  </a:cubicBezTo>
                  <a:lnTo>
                    <a:pt x="133074" y="0"/>
                  </a:lnTo>
                  <a:lnTo>
                    <a:pt x="96322" y="0"/>
                  </a:lnTo>
                  <a:lnTo>
                    <a:pt x="96322" y="82132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1" name="Google Shape;571;p29"/>
            <p:cNvSpPr/>
            <p:nvPr/>
          </p:nvSpPr>
          <p:spPr>
            <a:xfrm>
              <a:off x="8486010" y="476257"/>
              <a:ext cx="133069" cy="149938"/>
            </a:xfrm>
            <a:custGeom>
              <a:avLst/>
              <a:gdLst/>
              <a:ahLst/>
              <a:cxnLst/>
              <a:rect l="l" t="t" r="r" b="b"/>
              <a:pathLst>
                <a:path w="133069" h="149938" extrusionOk="0">
                  <a:moveTo>
                    <a:pt x="0" y="71642"/>
                  </a:moveTo>
                  <a:lnTo>
                    <a:pt x="0" y="149939"/>
                  </a:lnTo>
                  <a:lnTo>
                    <a:pt x="36757" y="149939"/>
                  </a:lnTo>
                  <a:lnTo>
                    <a:pt x="36757" y="67808"/>
                  </a:lnTo>
                  <a:cubicBezTo>
                    <a:pt x="36757" y="22728"/>
                    <a:pt x="96312" y="22728"/>
                    <a:pt x="96312" y="67808"/>
                  </a:cubicBezTo>
                  <a:lnTo>
                    <a:pt x="96312" y="149939"/>
                  </a:lnTo>
                  <a:lnTo>
                    <a:pt x="133069" y="149939"/>
                  </a:lnTo>
                  <a:lnTo>
                    <a:pt x="133069" y="71642"/>
                  </a:lnTo>
                  <a:cubicBezTo>
                    <a:pt x="133069" y="-23881"/>
                    <a:pt x="0" y="-23881"/>
                    <a:pt x="0" y="7164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2" name="Google Shape;572;p29"/>
            <p:cNvSpPr/>
            <p:nvPr/>
          </p:nvSpPr>
          <p:spPr>
            <a:xfrm>
              <a:off x="7492944" y="444016"/>
              <a:ext cx="257381" cy="218389"/>
            </a:xfrm>
            <a:custGeom>
              <a:avLst/>
              <a:gdLst/>
              <a:ahLst/>
              <a:cxnLst/>
              <a:rect l="l" t="t" r="r" b="b"/>
              <a:pathLst>
                <a:path w="257381" h="218389" extrusionOk="0">
                  <a:moveTo>
                    <a:pt x="153754" y="36191"/>
                  </a:moveTo>
                  <a:lnTo>
                    <a:pt x="133366" y="0"/>
                  </a:lnTo>
                  <a:lnTo>
                    <a:pt x="92565" y="0"/>
                  </a:lnTo>
                  <a:lnTo>
                    <a:pt x="112957" y="36191"/>
                  </a:lnTo>
                  <a:lnTo>
                    <a:pt x="71237" y="36191"/>
                  </a:lnTo>
                  <a:cubicBezTo>
                    <a:pt x="31897" y="36191"/>
                    <a:pt x="0" y="68871"/>
                    <a:pt x="0" y="109182"/>
                  </a:cubicBezTo>
                  <a:cubicBezTo>
                    <a:pt x="0" y="149497"/>
                    <a:pt x="31897" y="182182"/>
                    <a:pt x="71237" y="182182"/>
                  </a:cubicBezTo>
                  <a:lnTo>
                    <a:pt x="93419" y="182182"/>
                  </a:lnTo>
                  <a:lnTo>
                    <a:pt x="113819" y="218390"/>
                  </a:lnTo>
                  <a:lnTo>
                    <a:pt x="154616" y="218390"/>
                  </a:lnTo>
                  <a:lnTo>
                    <a:pt x="124011" y="164069"/>
                  </a:lnTo>
                  <a:lnTo>
                    <a:pt x="154596" y="109787"/>
                  </a:lnTo>
                  <a:lnTo>
                    <a:pt x="113799" y="109787"/>
                  </a:lnTo>
                  <a:lnTo>
                    <a:pt x="93406" y="145974"/>
                  </a:lnTo>
                  <a:lnTo>
                    <a:pt x="71237" y="145974"/>
                  </a:lnTo>
                  <a:cubicBezTo>
                    <a:pt x="51411" y="145974"/>
                    <a:pt x="35336" y="129501"/>
                    <a:pt x="35336" y="109182"/>
                  </a:cubicBezTo>
                  <a:cubicBezTo>
                    <a:pt x="35336" y="88867"/>
                    <a:pt x="51411" y="72394"/>
                    <a:pt x="71237" y="72394"/>
                  </a:cubicBezTo>
                  <a:lnTo>
                    <a:pt x="196184" y="72394"/>
                  </a:lnTo>
                  <a:lnTo>
                    <a:pt x="164919" y="127883"/>
                  </a:lnTo>
                  <a:lnTo>
                    <a:pt x="205720" y="127883"/>
                  </a:lnTo>
                  <a:lnTo>
                    <a:pt x="257382" y="36191"/>
                  </a:lnTo>
                  <a:lnTo>
                    <a:pt x="153754" y="36191"/>
                  </a:lnTo>
                  <a:close/>
                </a:path>
              </a:pathLst>
            </a:custGeom>
            <a:solidFill>
              <a:srgbClr val="FFCE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573" name="Google Shape;573;p29"/>
          <p:cNvPicPr preferRelativeResize="0"/>
          <p:nvPr/>
        </p:nvPicPr>
        <p:blipFill rotWithShape="1">
          <a:blip r:embed="rId2">
            <a:alphaModFix/>
          </a:blip>
          <a:srcRect l="5312" t="22382" r="28776" b="43672"/>
          <a:stretch/>
        </p:blipFill>
        <p:spPr>
          <a:xfrm>
            <a:off x="0" y="0"/>
            <a:ext cx="9144000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Логотип на белом фоне">
  <p:cSld name="Паттерн+фон">
    <p:bg>
      <p:bgPr>
        <a:solidFill>
          <a:srgbClr val="19BEFF"/>
        </a:solidFill>
        <a:effectLst/>
      </p:bgPr>
    </p:bg>
    <p:spTree>
      <p:nvGrpSpPr>
        <p:cNvPr id="1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5" name="Google Shape;575;p30"/>
          <p:cNvPicPr preferRelativeResize="0"/>
          <p:nvPr/>
        </p:nvPicPr>
        <p:blipFill rotWithShape="1">
          <a:blip r:embed="rId2">
            <a:alphaModFix/>
          </a:blip>
          <a:srcRect l="52069" t="19633" r="28246" b="54230"/>
          <a:stretch/>
        </p:blipFill>
        <p:spPr>
          <a:xfrm rot="-905110">
            <a:off x="3686727" y="-205138"/>
            <a:ext cx="6267348" cy="591215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76" name="Google Shape;576;p30"/>
          <p:cNvGrpSpPr/>
          <p:nvPr/>
        </p:nvGrpSpPr>
        <p:grpSpPr>
          <a:xfrm>
            <a:off x="7492944" y="417513"/>
            <a:ext cx="1296987" cy="244892"/>
            <a:chOff x="7492944" y="417513"/>
            <a:chExt cx="1296987" cy="244892"/>
          </a:xfrm>
        </p:grpSpPr>
        <p:sp>
          <p:nvSpPr>
            <p:cNvPr id="577" name="Google Shape;577;p30"/>
            <p:cNvSpPr/>
            <p:nvPr/>
          </p:nvSpPr>
          <p:spPr>
            <a:xfrm>
              <a:off x="7814454" y="417513"/>
              <a:ext cx="87481" cy="208683"/>
            </a:xfrm>
            <a:custGeom>
              <a:avLst/>
              <a:gdLst/>
              <a:ahLst/>
              <a:cxnLst/>
              <a:rect l="l" t="t" r="r" b="b"/>
              <a:pathLst>
                <a:path w="87481" h="208683" extrusionOk="0">
                  <a:moveTo>
                    <a:pt x="20520" y="61229"/>
                  </a:moveTo>
                  <a:lnTo>
                    <a:pt x="20520" y="62693"/>
                  </a:lnTo>
                  <a:lnTo>
                    <a:pt x="0" y="62693"/>
                  </a:lnTo>
                  <a:lnTo>
                    <a:pt x="0" y="98896"/>
                  </a:lnTo>
                  <a:lnTo>
                    <a:pt x="20520" y="98896"/>
                  </a:lnTo>
                  <a:lnTo>
                    <a:pt x="20520" y="208683"/>
                  </a:lnTo>
                  <a:lnTo>
                    <a:pt x="57279" y="208683"/>
                  </a:lnTo>
                  <a:lnTo>
                    <a:pt x="57279" y="98896"/>
                  </a:lnTo>
                  <a:lnTo>
                    <a:pt x="87482" y="98896"/>
                  </a:lnTo>
                  <a:lnTo>
                    <a:pt x="87482" y="62693"/>
                  </a:lnTo>
                  <a:lnTo>
                    <a:pt x="57279" y="62693"/>
                  </a:lnTo>
                  <a:lnTo>
                    <a:pt x="57279" y="61229"/>
                  </a:lnTo>
                  <a:cubicBezTo>
                    <a:pt x="57279" y="43125"/>
                    <a:pt x="67250" y="34952"/>
                    <a:pt x="87482" y="36411"/>
                  </a:cubicBezTo>
                  <a:lnTo>
                    <a:pt x="87482" y="208"/>
                  </a:lnTo>
                  <a:cubicBezTo>
                    <a:pt x="43029" y="-2424"/>
                    <a:pt x="20520" y="20061"/>
                    <a:pt x="20520" y="6122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8" name="Google Shape;578;p30"/>
            <p:cNvSpPr/>
            <p:nvPr/>
          </p:nvSpPr>
          <p:spPr>
            <a:xfrm>
              <a:off x="7905926" y="476113"/>
              <a:ext cx="152453" cy="154168"/>
            </a:xfrm>
            <a:custGeom>
              <a:avLst/>
              <a:gdLst/>
              <a:ahLst/>
              <a:cxnLst/>
              <a:rect l="l" t="t" r="r" b="b"/>
              <a:pathLst>
                <a:path w="152453" h="154168" extrusionOk="0">
                  <a:moveTo>
                    <a:pt x="104295" y="106865"/>
                  </a:moveTo>
                  <a:cubicBezTo>
                    <a:pt x="96888" y="114459"/>
                    <a:pt x="87481" y="118255"/>
                    <a:pt x="76083" y="118255"/>
                  </a:cubicBezTo>
                  <a:cubicBezTo>
                    <a:pt x="64684" y="118255"/>
                    <a:pt x="55280" y="114459"/>
                    <a:pt x="47870" y="106865"/>
                  </a:cubicBezTo>
                  <a:cubicBezTo>
                    <a:pt x="40464" y="98983"/>
                    <a:pt x="36759" y="89056"/>
                    <a:pt x="36759" y="77086"/>
                  </a:cubicBezTo>
                  <a:cubicBezTo>
                    <a:pt x="36759" y="65117"/>
                    <a:pt x="40464" y="55186"/>
                    <a:pt x="47870" y="47598"/>
                  </a:cubicBezTo>
                  <a:cubicBezTo>
                    <a:pt x="55280" y="39714"/>
                    <a:pt x="64684" y="35914"/>
                    <a:pt x="76083" y="35914"/>
                  </a:cubicBezTo>
                  <a:cubicBezTo>
                    <a:pt x="87481" y="35914"/>
                    <a:pt x="96888" y="39714"/>
                    <a:pt x="104295" y="47598"/>
                  </a:cubicBezTo>
                  <a:cubicBezTo>
                    <a:pt x="111990" y="55186"/>
                    <a:pt x="115691" y="65117"/>
                    <a:pt x="115691" y="77086"/>
                  </a:cubicBezTo>
                  <a:cubicBezTo>
                    <a:pt x="115691" y="89056"/>
                    <a:pt x="111990" y="98983"/>
                    <a:pt x="104295" y="106865"/>
                  </a:cubicBezTo>
                  <a:close/>
                  <a:moveTo>
                    <a:pt x="115691" y="21316"/>
                  </a:moveTo>
                  <a:cubicBezTo>
                    <a:pt x="104579" y="7009"/>
                    <a:pt x="89192" y="0"/>
                    <a:pt x="69243" y="0"/>
                  </a:cubicBezTo>
                  <a:cubicBezTo>
                    <a:pt x="50152" y="0"/>
                    <a:pt x="33912" y="7593"/>
                    <a:pt x="20232" y="22485"/>
                  </a:cubicBezTo>
                  <a:cubicBezTo>
                    <a:pt x="6839" y="37377"/>
                    <a:pt x="0" y="55480"/>
                    <a:pt x="0" y="77086"/>
                  </a:cubicBezTo>
                  <a:cubicBezTo>
                    <a:pt x="0" y="98693"/>
                    <a:pt x="6839" y="117087"/>
                    <a:pt x="20232" y="131978"/>
                  </a:cubicBezTo>
                  <a:cubicBezTo>
                    <a:pt x="33912" y="146870"/>
                    <a:pt x="50152" y="154169"/>
                    <a:pt x="69243" y="154169"/>
                  </a:cubicBezTo>
                  <a:cubicBezTo>
                    <a:pt x="89192" y="154169"/>
                    <a:pt x="104579" y="147160"/>
                    <a:pt x="115691" y="132857"/>
                  </a:cubicBezTo>
                  <a:lnTo>
                    <a:pt x="115691" y="150082"/>
                  </a:lnTo>
                  <a:lnTo>
                    <a:pt x="152453" y="150082"/>
                  </a:lnTo>
                  <a:lnTo>
                    <a:pt x="152453" y="4091"/>
                  </a:lnTo>
                  <a:lnTo>
                    <a:pt x="115691" y="4091"/>
                  </a:lnTo>
                  <a:lnTo>
                    <a:pt x="115691" y="21316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9" name="Google Shape;579;p30"/>
            <p:cNvSpPr/>
            <p:nvPr/>
          </p:nvSpPr>
          <p:spPr>
            <a:xfrm>
              <a:off x="8080898" y="476113"/>
              <a:ext cx="117116" cy="154168"/>
            </a:xfrm>
            <a:custGeom>
              <a:avLst/>
              <a:gdLst/>
              <a:ahLst/>
              <a:cxnLst/>
              <a:rect l="l" t="t" r="r" b="b"/>
              <a:pathLst>
                <a:path w="117116" h="154168" extrusionOk="0">
                  <a:moveTo>
                    <a:pt x="69530" y="61610"/>
                  </a:moveTo>
                  <a:cubicBezTo>
                    <a:pt x="54996" y="57814"/>
                    <a:pt x="43600" y="53433"/>
                    <a:pt x="43600" y="45550"/>
                  </a:cubicBezTo>
                  <a:cubicBezTo>
                    <a:pt x="43600" y="38251"/>
                    <a:pt x="50717" y="33581"/>
                    <a:pt x="60123" y="33581"/>
                  </a:cubicBezTo>
                  <a:cubicBezTo>
                    <a:pt x="70672" y="33581"/>
                    <a:pt x="78367" y="38541"/>
                    <a:pt x="82921" y="48472"/>
                  </a:cubicBezTo>
                  <a:lnTo>
                    <a:pt x="114267" y="30952"/>
                  </a:lnTo>
                  <a:cubicBezTo>
                    <a:pt x="103155" y="11100"/>
                    <a:pt x="83205" y="0"/>
                    <a:pt x="60123" y="0"/>
                  </a:cubicBezTo>
                  <a:cubicBezTo>
                    <a:pt x="44737" y="0"/>
                    <a:pt x="31915" y="4091"/>
                    <a:pt x="21376" y="12554"/>
                  </a:cubicBezTo>
                  <a:cubicBezTo>
                    <a:pt x="11112" y="20732"/>
                    <a:pt x="5990" y="32121"/>
                    <a:pt x="5990" y="46424"/>
                  </a:cubicBezTo>
                  <a:cubicBezTo>
                    <a:pt x="5990" y="76792"/>
                    <a:pt x="32483" y="85844"/>
                    <a:pt x="53570" y="91394"/>
                  </a:cubicBezTo>
                  <a:cubicBezTo>
                    <a:pt x="68108" y="95190"/>
                    <a:pt x="79500" y="99567"/>
                    <a:pt x="79500" y="107450"/>
                  </a:cubicBezTo>
                  <a:cubicBezTo>
                    <a:pt x="79500" y="115922"/>
                    <a:pt x="72946" y="120004"/>
                    <a:pt x="59839" y="120004"/>
                  </a:cubicBezTo>
                  <a:cubicBezTo>
                    <a:pt x="45306" y="120004"/>
                    <a:pt x="36184" y="113584"/>
                    <a:pt x="31915" y="101030"/>
                  </a:cubicBezTo>
                  <a:lnTo>
                    <a:pt x="0" y="119424"/>
                  </a:lnTo>
                  <a:cubicBezTo>
                    <a:pt x="10538" y="142489"/>
                    <a:pt x="30493" y="154169"/>
                    <a:pt x="59839" y="154169"/>
                  </a:cubicBezTo>
                  <a:cubicBezTo>
                    <a:pt x="76088" y="154169"/>
                    <a:pt x="89759" y="150082"/>
                    <a:pt x="100591" y="142199"/>
                  </a:cubicBezTo>
                  <a:cubicBezTo>
                    <a:pt x="111703" y="134022"/>
                    <a:pt x="117115" y="122342"/>
                    <a:pt x="117115" y="107450"/>
                  </a:cubicBezTo>
                  <a:cubicBezTo>
                    <a:pt x="117399" y="76208"/>
                    <a:pt x="90332" y="65992"/>
                    <a:pt x="69530" y="6161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0" name="Google Shape;580;p30"/>
            <p:cNvSpPr/>
            <p:nvPr/>
          </p:nvSpPr>
          <p:spPr>
            <a:xfrm>
              <a:off x="8207926" y="439325"/>
              <a:ext cx="93748" cy="188091"/>
            </a:xfrm>
            <a:custGeom>
              <a:avLst/>
              <a:gdLst/>
              <a:ahLst/>
              <a:cxnLst/>
              <a:rect l="l" t="t" r="r" b="b"/>
              <a:pathLst>
                <a:path w="93748" h="188091" extrusionOk="0">
                  <a:moveTo>
                    <a:pt x="61550" y="0"/>
                  </a:moveTo>
                  <a:lnTo>
                    <a:pt x="24787" y="11385"/>
                  </a:lnTo>
                  <a:lnTo>
                    <a:pt x="24787" y="40879"/>
                  </a:lnTo>
                  <a:lnTo>
                    <a:pt x="0" y="40879"/>
                  </a:lnTo>
                  <a:lnTo>
                    <a:pt x="0" y="77082"/>
                  </a:lnTo>
                  <a:lnTo>
                    <a:pt x="24787" y="77082"/>
                  </a:lnTo>
                  <a:lnTo>
                    <a:pt x="24787" y="137818"/>
                  </a:lnTo>
                  <a:cubicBezTo>
                    <a:pt x="24787" y="177817"/>
                    <a:pt x="43316" y="192710"/>
                    <a:pt x="93749" y="186869"/>
                  </a:cubicBezTo>
                  <a:lnTo>
                    <a:pt x="93749" y="152710"/>
                  </a:lnTo>
                  <a:cubicBezTo>
                    <a:pt x="72667" y="153874"/>
                    <a:pt x="61550" y="153584"/>
                    <a:pt x="61550" y="137818"/>
                  </a:cubicBezTo>
                  <a:lnTo>
                    <a:pt x="61550" y="77082"/>
                  </a:lnTo>
                  <a:lnTo>
                    <a:pt x="93749" y="77082"/>
                  </a:lnTo>
                  <a:lnTo>
                    <a:pt x="93749" y="40879"/>
                  </a:lnTo>
                  <a:lnTo>
                    <a:pt x="61550" y="40879"/>
                  </a:lnTo>
                  <a:lnTo>
                    <a:pt x="6155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1" name="Google Shape;581;p30"/>
            <p:cNvSpPr/>
            <p:nvPr/>
          </p:nvSpPr>
          <p:spPr>
            <a:xfrm>
              <a:off x="8637486" y="476113"/>
              <a:ext cx="152445" cy="154168"/>
            </a:xfrm>
            <a:custGeom>
              <a:avLst/>
              <a:gdLst/>
              <a:ahLst/>
              <a:cxnLst/>
              <a:rect l="l" t="t" r="r" b="b"/>
              <a:pathLst>
                <a:path w="152445" h="154168" extrusionOk="0">
                  <a:moveTo>
                    <a:pt x="104287" y="106865"/>
                  </a:moveTo>
                  <a:cubicBezTo>
                    <a:pt x="96881" y="114459"/>
                    <a:pt x="87474" y="118255"/>
                    <a:pt x="76078" y="118255"/>
                  </a:cubicBezTo>
                  <a:cubicBezTo>
                    <a:pt x="64682" y="118255"/>
                    <a:pt x="55276" y="114459"/>
                    <a:pt x="47869" y="106865"/>
                  </a:cubicBezTo>
                  <a:cubicBezTo>
                    <a:pt x="40463" y="98983"/>
                    <a:pt x="36752" y="89056"/>
                    <a:pt x="36752" y="77086"/>
                  </a:cubicBezTo>
                  <a:cubicBezTo>
                    <a:pt x="36752" y="65117"/>
                    <a:pt x="40463" y="55186"/>
                    <a:pt x="47869" y="47598"/>
                  </a:cubicBezTo>
                  <a:cubicBezTo>
                    <a:pt x="55276" y="39714"/>
                    <a:pt x="64682" y="35914"/>
                    <a:pt x="76078" y="35914"/>
                  </a:cubicBezTo>
                  <a:cubicBezTo>
                    <a:pt x="87474" y="35914"/>
                    <a:pt x="96881" y="39714"/>
                    <a:pt x="104287" y="47598"/>
                  </a:cubicBezTo>
                  <a:cubicBezTo>
                    <a:pt x="111983" y="55186"/>
                    <a:pt x="115688" y="65117"/>
                    <a:pt x="115688" y="77086"/>
                  </a:cubicBezTo>
                  <a:cubicBezTo>
                    <a:pt x="115688" y="89056"/>
                    <a:pt x="111983" y="98983"/>
                    <a:pt x="104287" y="106865"/>
                  </a:cubicBezTo>
                  <a:close/>
                  <a:moveTo>
                    <a:pt x="115688" y="4091"/>
                  </a:moveTo>
                  <a:lnTo>
                    <a:pt x="115688" y="21316"/>
                  </a:lnTo>
                  <a:cubicBezTo>
                    <a:pt x="104571" y="7009"/>
                    <a:pt x="89185" y="0"/>
                    <a:pt x="69235" y="0"/>
                  </a:cubicBezTo>
                  <a:cubicBezTo>
                    <a:pt x="50149" y="0"/>
                    <a:pt x="33904" y="7593"/>
                    <a:pt x="20229" y="22485"/>
                  </a:cubicBezTo>
                  <a:cubicBezTo>
                    <a:pt x="6838" y="37377"/>
                    <a:pt x="0" y="55480"/>
                    <a:pt x="0" y="77086"/>
                  </a:cubicBezTo>
                  <a:cubicBezTo>
                    <a:pt x="0" y="98693"/>
                    <a:pt x="6838" y="117087"/>
                    <a:pt x="20229" y="131978"/>
                  </a:cubicBezTo>
                  <a:cubicBezTo>
                    <a:pt x="33904" y="146870"/>
                    <a:pt x="50149" y="154169"/>
                    <a:pt x="69235" y="154169"/>
                  </a:cubicBezTo>
                  <a:cubicBezTo>
                    <a:pt x="89185" y="154169"/>
                    <a:pt x="104571" y="147160"/>
                    <a:pt x="115688" y="132857"/>
                  </a:cubicBezTo>
                  <a:lnTo>
                    <a:pt x="115688" y="150082"/>
                  </a:lnTo>
                  <a:lnTo>
                    <a:pt x="152446" y="150082"/>
                  </a:lnTo>
                  <a:lnTo>
                    <a:pt x="152446" y="4091"/>
                  </a:lnTo>
                  <a:lnTo>
                    <a:pt x="115688" y="409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2" name="Google Shape;582;p30"/>
            <p:cNvSpPr/>
            <p:nvPr/>
          </p:nvSpPr>
          <p:spPr>
            <a:xfrm>
              <a:off x="8327595" y="480205"/>
              <a:ext cx="133074" cy="149939"/>
            </a:xfrm>
            <a:custGeom>
              <a:avLst/>
              <a:gdLst/>
              <a:ahLst/>
              <a:cxnLst/>
              <a:rect l="l" t="t" r="r" b="b"/>
              <a:pathLst>
                <a:path w="133074" h="149939" extrusionOk="0">
                  <a:moveTo>
                    <a:pt x="96322" y="82132"/>
                  </a:moveTo>
                  <a:cubicBezTo>
                    <a:pt x="96322" y="127210"/>
                    <a:pt x="36757" y="127210"/>
                    <a:pt x="36757" y="82132"/>
                  </a:cubicBezTo>
                  <a:lnTo>
                    <a:pt x="36757" y="0"/>
                  </a:lnTo>
                  <a:lnTo>
                    <a:pt x="0" y="0"/>
                  </a:lnTo>
                  <a:lnTo>
                    <a:pt x="0" y="78298"/>
                  </a:lnTo>
                  <a:cubicBezTo>
                    <a:pt x="0" y="173820"/>
                    <a:pt x="133074" y="173820"/>
                    <a:pt x="133074" y="78298"/>
                  </a:cubicBezTo>
                  <a:lnTo>
                    <a:pt x="133074" y="0"/>
                  </a:lnTo>
                  <a:lnTo>
                    <a:pt x="96322" y="0"/>
                  </a:lnTo>
                  <a:lnTo>
                    <a:pt x="96322" y="82132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3" name="Google Shape;583;p30"/>
            <p:cNvSpPr/>
            <p:nvPr/>
          </p:nvSpPr>
          <p:spPr>
            <a:xfrm>
              <a:off x="8486010" y="476257"/>
              <a:ext cx="133069" cy="149938"/>
            </a:xfrm>
            <a:custGeom>
              <a:avLst/>
              <a:gdLst/>
              <a:ahLst/>
              <a:cxnLst/>
              <a:rect l="l" t="t" r="r" b="b"/>
              <a:pathLst>
                <a:path w="133069" h="149938" extrusionOk="0">
                  <a:moveTo>
                    <a:pt x="0" y="71642"/>
                  </a:moveTo>
                  <a:lnTo>
                    <a:pt x="0" y="149939"/>
                  </a:lnTo>
                  <a:lnTo>
                    <a:pt x="36757" y="149939"/>
                  </a:lnTo>
                  <a:lnTo>
                    <a:pt x="36757" y="67808"/>
                  </a:lnTo>
                  <a:cubicBezTo>
                    <a:pt x="36757" y="22728"/>
                    <a:pt x="96312" y="22728"/>
                    <a:pt x="96312" y="67808"/>
                  </a:cubicBezTo>
                  <a:lnTo>
                    <a:pt x="96312" y="149939"/>
                  </a:lnTo>
                  <a:lnTo>
                    <a:pt x="133069" y="149939"/>
                  </a:lnTo>
                  <a:lnTo>
                    <a:pt x="133069" y="71642"/>
                  </a:lnTo>
                  <a:cubicBezTo>
                    <a:pt x="133069" y="-23881"/>
                    <a:pt x="0" y="-23881"/>
                    <a:pt x="0" y="7164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4" name="Google Shape;584;p30"/>
            <p:cNvSpPr/>
            <p:nvPr/>
          </p:nvSpPr>
          <p:spPr>
            <a:xfrm>
              <a:off x="7492944" y="444016"/>
              <a:ext cx="257381" cy="218389"/>
            </a:xfrm>
            <a:custGeom>
              <a:avLst/>
              <a:gdLst/>
              <a:ahLst/>
              <a:cxnLst/>
              <a:rect l="l" t="t" r="r" b="b"/>
              <a:pathLst>
                <a:path w="257381" h="218389" extrusionOk="0">
                  <a:moveTo>
                    <a:pt x="153754" y="36191"/>
                  </a:moveTo>
                  <a:lnTo>
                    <a:pt x="133366" y="0"/>
                  </a:lnTo>
                  <a:lnTo>
                    <a:pt x="92565" y="0"/>
                  </a:lnTo>
                  <a:lnTo>
                    <a:pt x="112957" y="36191"/>
                  </a:lnTo>
                  <a:lnTo>
                    <a:pt x="71237" y="36191"/>
                  </a:lnTo>
                  <a:cubicBezTo>
                    <a:pt x="31897" y="36191"/>
                    <a:pt x="0" y="68871"/>
                    <a:pt x="0" y="109182"/>
                  </a:cubicBezTo>
                  <a:cubicBezTo>
                    <a:pt x="0" y="149497"/>
                    <a:pt x="31897" y="182182"/>
                    <a:pt x="71237" y="182182"/>
                  </a:cubicBezTo>
                  <a:lnTo>
                    <a:pt x="93419" y="182182"/>
                  </a:lnTo>
                  <a:lnTo>
                    <a:pt x="113819" y="218390"/>
                  </a:lnTo>
                  <a:lnTo>
                    <a:pt x="154616" y="218390"/>
                  </a:lnTo>
                  <a:lnTo>
                    <a:pt x="124011" y="164069"/>
                  </a:lnTo>
                  <a:lnTo>
                    <a:pt x="154596" y="109787"/>
                  </a:lnTo>
                  <a:lnTo>
                    <a:pt x="113799" y="109787"/>
                  </a:lnTo>
                  <a:lnTo>
                    <a:pt x="93406" y="145974"/>
                  </a:lnTo>
                  <a:lnTo>
                    <a:pt x="71237" y="145974"/>
                  </a:lnTo>
                  <a:cubicBezTo>
                    <a:pt x="51411" y="145974"/>
                    <a:pt x="35336" y="129501"/>
                    <a:pt x="35336" y="109182"/>
                  </a:cubicBezTo>
                  <a:cubicBezTo>
                    <a:pt x="35336" y="88867"/>
                    <a:pt x="51411" y="72394"/>
                    <a:pt x="71237" y="72394"/>
                  </a:cubicBezTo>
                  <a:lnTo>
                    <a:pt x="196184" y="72394"/>
                  </a:lnTo>
                  <a:lnTo>
                    <a:pt x="164919" y="127883"/>
                  </a:lnTo>
                  <a:lnTo>
                    <a:pt x="205720" y="127883"/>
                  </a:lnTo>
                  <a:lnTo>
                    <a:pt x="257382" y="36191"/>
                  </a:lnTo>
                  <a:lnTo>
                    <a:pt x="153754" y="36191"/>
                  </a:lnTo>
                  <a:close/>
                </a:path>
              </a:pathLst>
            </a:custGeom>
            <a:solidFill>
              <a:srgbClr val="FFCE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в две строки">
  <p:cSld name="Заголовок + подзаголовок">
    <p:spTree>
      <p:nvGrpSpPr>
        <p:cNvPr id="1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6" name="Google Shape;586;p31"/>
          <p:cNvGrpSpPr/>
          <p:nvPr/>
        </p:nvGrpSpPr>
        <p:grpSpPr>
          <a:xfrm>
            <a:off x="7492944" y="417513"/>
            <a:ext cx="1296987" cy="244892"/>
            <a:chOff x="7492944" y="417513"/>
            <a:chExt cx="1296987" cy="244892"/>
          </a:xfrm>
        </p:grpSpPr>
        <p:sp>
          <p:nvSpPr>
            <p:cNvPr id="587" name="Google Shape;587;p31"/>
            <p:cNvSpPr/>
            <p:nvPr/>
          </p:nvSpPr>
          <p:spPr>
            <a:xfrm>
              <a:off x="7814454" y="417513"/>
              <a:ext cx="87481" cy="208683"/>
            </a:xfrm>
            <a:custGeom>
              <a:avLst/>
              <a:gdLst/>
              <a:ahLst/>
              <a:cxnLst/>
              <a:rect l="l" t="t" r="r" b="b"/>
              <a:pathLst>
                <a:path w="87481" h="208683" extrusionOk="0">
                  <a:moveTo>
                    <a:pt x="20520" y="61229"/>
                  </a:moveTo>
                  <a:lnTo>
                    <a:pt x="20520" y="62693"/>
                  </a:lnTo>
                  <a:lnTo>
                    <a:pt x="0" y="62693"/>
                  </a:lnTo>
                  <a:lnTo>
                    <a:pt x="0" y="98896"/>
                  </a:lnTo>
                  <a:lnTo>
                    <a:pt x="20520" y="98896"/>
                  </a:lnTo>
                  <a:lnTo>
                    <a:pt x="20520" y="208683"/>
                  </a:lnTo>
                  <a:lnTo>
                    <a:pt x="57279" y="208683"/>
                  </a:lnTo>
                  <a:lnTo>
                    <a:pt x="57279" y="98896"/>
                  </a:lnTo>
                  <a:lnTo>
                    <a:pt x="87482" y="98896"/>
                  </a:lnTo>
                  <a:lnTo>
                    <a:pt x="87482" y="62693"/>
                  </a:lnTo>
                  <a:lnTo>
                    <a:pt x="57279" y="62693"/>
                  </a:lnTo>
                  <a:lnTo>
                    <a:pt x="57279" y="61229"/>
                  </a:lnTo>
                  <a:cubicBezTo>
                    <a:pt x="57279" y="43125"/>
                    <a:pt x="67250" y="34952"/>
                    <a:pt x="87482" y="36411"/>
                  </a:cubicBezTo>
                  <a:lnTo>
                    <a:pt x="87482" y="208"/>
                  </a:lnTo>
                  <a:cubicBezTo>
                    <a:pt x="43029" y="-2424"/>
                    <a:pt x="20520" y="20061"/>
                    <a:pt x="20520" y="6122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8" name="Google Shape;588;p31"/>
            <p:cNvSpPr/>
            <p:nvPr/>
          </p:nvSpPr>
          <p:spPr>
            <a:xfrm>
              <a:off x="7905926" y="476113"/>
              <a:ext cx="152453" cy="154168"/>
            </a:xfrm>
            <a:custGeom>
              <a:avLst/>
              <a:gdLst/>
              <a:ahLst/>
              <a:cxnLst/>
              <a:rect l="l" t="t" r="r" b="b"/>
              <a:pathLst>
                <a:path w="152453" h="154168" extrusionOk="0">
                  <a:moveTo>
                    <a:pt x="104295" y="106865"/>
                  </a:moveTo>
                  <a:cubicBezTo>
                    <a:pt x="96888" y="114459"/>
                    <a:pt x="87481" y="118255"/>
                    <a:pt x="76083" y="118255"/>
                  </a:cubicBezTo>
                  <a:cubicBezTo>
                    <a:pt x="64684" y="118255"/>
                    <a:pt x="55280" y="114459"/>
                    <a:pt x="47870" y="106865"/>
                  </a:cubicBezTo>
                  <a:cubicBezTo>
                    <a:pt x="40464" y="98983"/>
                    <a:pt x="36759" y="89056"/>
                    <a:pt x="36759" y="77086"/>
                  </a:cubicBezTo>
                  <a:cubicBezTo>
                    <a:pt x="36759" y="65117"/>
                    <a:pt x="40464" y="55186"/>
                    <a:pt x="47870" y="47598"/>
                  </a:cubicBezTo>
                  <a:cubicBezTo>
                    <a:pt x="55280" y="39714"/>
                    <a:pt x="64684" y="35914"/>
                    <a:pt x="76083" y="35914"/>
                  </a:cubicBezTo>
                  <a:cubicBezTo>
                    <a:pt x="87481" y="35914"/>
                    <a:pt x="96888" y="39714"/>
                    <a:pt x="104295" y="47598"/>
                  </a:cubicBezTo>
                  <a:cubicBezTo>
                    <a:pt x="111990" y="55186"/>
                    <a:pt x="115691" y="65117"/>
                    <a:pt x="115691" y="77086"/>
                  </a:cubicBezTo>
                  <a:cubicBezTo>
                    <a:pt x="115691" y="89056"/>
                    <a:pt x="111990" y="98983"/>
                    <a:pt x="104295" y="106865"/>
                  </a:cubicBezTo>
                  <a:close/>
                  <a:moveTo>
                    <a:pt x="115691" y="21316"/>
                  </a:moveTo>
                  <a:cubicBezTo>
                    <a:pt x="104579" y="7009"/>
                    <a:pt x="89192" y="0"/>
                    <a:pt x="69243" y="0"/>
                  </a:cubicBezTo>
                  <a:cubicBezTo>
                    <a:pt x="50152" y="0"/>
                    <a:pt x="33912" y="7593"/>
                    <a:pt x="20232" y="22485"/>
                  </a:cubicBezTo>
                  <a:cubicBezTo>
                    <a:pt x="6839" y="37377"/>
                    <a:pt x="0" y="55480"/>
                    <a:pt x="0" y="77086"/>
                  </a:cubicBezTo>
                  <a:cubicBezTo>
                    <a:pt x="0" y="98693"/>
                    <a:pt x="6839" y="117087"/>
                    <a:pt x="20232" y="131978"/>
                  </a:cubicBezTo>
                  <a:cubicBezTo>
                    <a:pt x="33912" y="146870"/>
                    <a:pt x="50152" y="154169"/>
                    <a:pt x="69243" y="154169"/>
                  </a:cubicBezTo>
                  <a:cubicBezTo>
                    <a:pt x="89192" y="154169"/>
                    <a:pt x="104579" y="147160"/>
                    <a:pt x="115691" y="132857"/>
                  </a:cubicBezTo>
                  <a:lnTo>
                    <a:pt x="115691" y="150082"/>
                  </a:lnTo>
                  <a:lnTo>
                    <a:pt x="152453" y="150082"/>
                  </a:lnTo>
                  <a:lnTo>
                    <a:pt x="152453" y="4091"/>
                  </a:lnTo>
                  <a:lnTo>
                    <a:pt x="115691" y="4091"/>
                  </a:lnTo>
                  <a:lnTo>
                    <a:pt x="115691" y="213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9" name="Google Shape;589;p31"/>
            <p:cNvSpPr/>
            <p:nvPr/>
          </p:nvSpPr>
          <p:spPr>
            <a:xfrm>
              <a:off x="8080898" y="476113"/>
              <a:ext cx="117116" cy="154168"/>
            </a:xfrm>
            <a:custGeom>
              <a:avLst/>
              <a:gdLst/>
              <a:ahLst/>
              <a:cxnLst/>
              <a:rect l="l" t="t" r="r" b="b"/>
              <a:pathLst>
                <a:path w="117116" h="154168" extrusionOk="0">
                  <a:moveTo>
                    <a:pt x="69530" y="61610"/>
                  </a:moveTo>
                  <a:cubicBezTo>
                    <a:pt x="54996" y="57814"/>
                    <a:pt x="43600" y="53433"/>
                    <a:pt x="43600" y="45550"/>
                  </a:cubicBezTo>
                  <a:cubicBezTo>
                    <a:pt x="43600" y="38251"/>
                    <a:pt x="50717" y="33581"/>
                    <a:pt x="60123" y="33581"/>
                  </a:cubicBezTo>
                  <a:cubicBezTo>
                    <a:pt x="70672" y="33581"/>
                    <a:pt x="78367" y="38541"/>
                    <a:pt x="82921" y="48472"/>
                  </a:cubicBezTo>
                  <a:lnTo>
                    <a:pt x="114267" y="30952"/>
                  </a:lnTo>
                  <a:cubicBezTo>
                    <a:pt x="103155" y="11100"/>
                    <a:pt x="83205" y="0"/>
                    <a:pt x="60123" y="0"/>
                  </a:cubicBezTo>
                  <a:cubicBezTo>
                    <a:pt x="44737" y="0"/>
                    <a:pt x="31915" y="4091"/>
                    <a:pt x="21376" y="12554"/>
                  </a:cubicBezTo>
                  <a:cubicBezTo>
                    <a:pt x="11112" y="20732"/>
                    <a:pt x="5990" y="32121"/>
                    <a:pt x="5990" y="46424"/>
                  </a:cubicBezTo>
                  <a:cubicBezTo>
                    <a:pt x="5990" y="76792"/>
                    <a:pt x="32483" y="85844"/>
                    <a:pt x="53570" y="91394"/>
                  </a:cubicBezTo>
                  <a:cubicBezTo>
                    <a:pt x="68108" y="95190"/>
                    <a:pt x="79500" y="99567"/>
                    <a:pt x="79500" y="107450"/>
                  </a:cubicBezTo>
                  <a:cubicBezTo>
                    <a:pt x="79500" y="115922"/>
                    <a:pt x="72946" y="120004"/>
                    <a:pt x="59839" y="120004"/>
                  </a:cubicBezTo>
                  <a:cubicBezTo>
                    <a:pt x="45306" y="120004"/>
                    <a:pt x="36184" y="113584"/>
                    <a:pt x="31915" y="101030"/>
                  </a:cubicBezTo>
                  <a:lnTo>
                    <a:pt x="0" y="119424"/>
                  </a:lnTo>
                  <a:cubicBezTo>
                    <a:pt x="10538" y="142489"/>
                    <a:pt x="30493" y="154169"/>
                    <a:pt x="59839" y="154169"/>
                  </a:cubicBezTo>
                  <a:cubicBezTo>
                    <a:pt x="76088" y="154169"/>
                    <a:pt x="89759" y="150082"/>
                    <a:pt x="100591" y="142199"/>
                  </a:cubicBezTo>
                  <a:cubicBezTo>
                    <a:pt x="111703" y="134022"/>
                    <a:pt x="117115" y="122342"/>
                    <a:pt x="117115" y="107450"/>
                  </a:cubicBezTo>
                  <a:cubicBezTo>
                    <a:pt x="117399" y="76208"/>
                    <a:pt x="90332" y="65992"/>
                    <a:pt x="69530" y="616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0" name="Google Shape;590;p31"/>
            <p:cNvSpPr/>
            <p:nvPr/>
          </p:nvSpPr>
          <p:spPr>
            <a:xfrm>
              <a:off x="8207926" y="439325"/>
              <a:ext cx="93748" cy="188091"/>
            </a:xfrm>
            <a:custGeom>
              <a:avLst/>
              <a:gdLst/>
              <a:ahLst/>
              <a:cxnLst/>
              <a:rect l="l" t="t" r="r" b="b"/>
              <a:pathLst>
                <a:path w="93748" h="188091" extrusionOk="0">
                  <a:moveTo>
                    <a:pt x="61550" y="0"/>
                  </a:moveTo>
                  <a:lnTo>
                    <a:pt x="24787" y="11385"/>
                  </a:lnTo>
                  <a:lnTo>
                    <a:pt x="24787" y="40879"/>
                  </a:lnTo>
                  <a:lnTo>
                    <a:pt x="0" y="40879"/>
                  </a:lnTo>
                  <a:lnTo>
                    <a:pt x="0" y="77082"/>
                  </a:lnTo>
                  <a:lnTo>
                    <a:pt x="24787" y="77082"/>
                  </a:lnTo>
                  <a:lnTo>
                    <a:pt x="24787" y="137818"/>
                  </a:lnTo>
                  <a:cubicBezTo>
                    <a:pt x="24787" y="177817"/>
                    <a:pt x="43316" y="192710"/>
                    <a:pt x="93749" y="186869"/>
                  </a:cubicBezTo>
                  <a:lnTo>
                    <a:pt x="93749" y="152710"/>
                  </a:lnTo>
                  <a:cubicBezTo>
                    <a:pt x="72667" y="153874"/>
                    <a:pt x="61550" y="153584"/>
                    <a:pt x="61550" y="137818"/>
                  </a:cubicBezTo>
                  <a:lnTo>
                    <a:pt x="61550" y="77082"/>
                  </a:lnTo>
                  <a:lnTo>
                    <a:pt x="93749" y="77082"/>
                  </a:lnTo>
                  <a:lnTo>
                    <a:pt x="93749" y="40879"/>
                  </a:lnTo>
                  <a:lnTo>
                    <a:pt x="61550" y="40879"/>
                  </a:lnTo>
                  <a:lnTo>
                    <a:pt x="6155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1" name="Google Shape;591;p31"/>
            <p:cNvSpPr/>
            <p:nvPr/>
          </p:nvSpPr>
          <p:spPr>
            <a:xfrm>
              <a:off x="8637486" y="476113"/>
              <a:ext cx="152445" cy="154168"/>
            </a:xfrm>
            <a:custGeom>
              <a:avLst/>
              <a:gdLst/>
              <a:ahLst/>
              <a:cxnLst/>
              <a:rect l="l" t="t" r="r" b="b"/>
              <a:pathLst>
                <a:path w="152445" h="154168" extrusionOk="0">
                  <a:moveTo>
                    <a:pt x="104287" y="106865"/>
                  </a:moveTo>
                  <a:cubicBezTo>
                    <a:pt x="96881" y="114459"/>
                    <a:pt x="87474" y="118255"/>
                    <a:pt x="76078" y="118255"/>
                  </a:cubicBezTo>
                  <a:cubicBezTo>
                    <a:pt x="64682" y="118255"/>
                    <a:pt x="55276" y="114459"/>
                    <a:pt x="47869" y="106865"/>
                  </a:cubicBezTo>
                  <a:cubicBezTo>
                    <a:pt x="40463" y="98983"/>
                    <a:pt x="36752" y="89056"/>
                    <a:pt x="36752" y="77086"/>
                  </a:cubicBezTo>
                  <a:cubicBezTo>
                    <a:pt x="36752" y="65117"/>
                    <a:pt x="40463" y="55186"/>
                    <a:pt x="47869" y="47598"/>
                  </a:cubicBezTo>
                  <a:cubicBezTo>
                    <a:pt x="55276" y="39714"/>
                    <a:pt x="64682" y="35914"/>
                    <a:pt x="76078" y="35914"/>
                  </a:cubicBezTo>
                  <a:cubicBezTo>
                    <a:pt x="87474" y="35914"/>
                    <a:pt x="96881" y="39714"/>
                    <a:pt x="104287" y="47598"/>
                  </a:cubicBezTo>
                  <a:cubicBezTo>
                    <a:pt x="111983" y="55186"/>
                    <a:pt x="115688" y="65117"/>
                    <a:pt x="115688" y="77086"/>
                  </a:cubicBezTo>
                  <a:cubicBezTo>
                    <a:pt x="115688" y="89056"/>
                    <a:pt x="111983" y="98983"/>
                    <a:pt x="104287" y="106865"/>
                  </a:cubicBezTo>
                  <a:close/>
                  <a:moveTo>
                    <a:pt x="115688" y="4091"/>
                  </a:moveTo>
                  <a:lnTo>
                    <a:pt x="115688" y="21316"/>
                  </a:lnTo>
                  <a:cubicBezTo>
                    <a:pt x="104571" y="7009"/>
                    <a:pt x="89185" y="0"/>
                    <a:pt x="69235" y="0"/>
                  </a:cubicBezTo>
                  <a:cubicBezTo>
                    <a:pt x="50149" y="0"/>
                    <a:pt x="33904" y="7593"/>
                    <a:pt x="20229" y="22485"/>
                  </a:cubicBezTo>
                  <a:cubicBezTo>
                    <a:pt x="6838" y="37377"/>
                    <a:pt x="0" y="55480"/>
                    <a:pt x="0" y="77086"/>
                  </a:cubicBezTo>
                  <a:cubicBezTo>
                    <a:pt x="0" y="98693"/>
                    <a:pt x="6838" y="117087"/>
                    <a:pt x="20229" y="131978"/>
                  </a:cubicBezTo>
                  <a:cubicBezTo>
                    <a:pt x="33904" y="146870"/>
                    <a:pt x="50149" y="154169"/>
                    <a:pt x="69235" y="154169"/>
                  </a:cubicBezTo>
                  <a:cubicBezTo>
                    <a:pt x="89185" y="154169"/>
                    <a:pt x="104571" y="147160"/>
                    <a:pt x="115688" y="132857"/>
                  </a:cubicBezTo>
                  <a:lnTo>
                    <a:pt x="115688" y="150082"/>
                  </a:lnTo>
                  <a:lnTo>
                    <a:pt x="152446" y="150082"/>
                  </a:lnTo>
                  <a:lnTo>
                    <a:pt x="152446" y="4091"/>
                  </a:lnTo>
                  <a:lnTo>
                    <a:pt x="115688" y="409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2" name="Google Shape;592;p31"/>
            <p:cNvSpPr/>
            <p:nvPr/>
          </p:nvSpPr>
          <p:spPr>
            <a:xfrm>
              <a:off x="8327595" y="480205"/>
              <a:ext cx="133074" cy="149939"/>
            </a:xfrm>
            <a:custGeom>
              <a:avLst/>
              <a:gdLst/>
              <a:ahLst/>
              <a:cxnLst/>
              <a:rect l="l" t="t" r="r" b="b"/>
              <a:pathLst>
                <a:path w="133074" h="149939" extrusionOk="0">
                  <a:moveTo>
                    <a:pt x="96322" y="82132"/>
                  </a:moveTo>
                  <a:cubicBezTo>
                    <a:pt x="96322" y="127210"/>
                    <a:pt x="36757" y="127210"/>
                    <a:pt x="36757" y="82132"/>
                  </a:cubicBezTo>
                  <a:lnTo>
                    <a:pt x="36757" y="0"/>
                  </a:lnTo>
                  <a:lnTo>
                    <a:pt x="0" y="0"/>
                  </a:lnTo>
                  <a:lnTo>
                    <a:pt x="0" y="78298"/>
                  </a:lnTo>
                  <a:cubicBezTo>
                    <a:pt x="0" y="173820"/>
                    <a:pt x="133074" y="173820"/>
                    <a:pt x="133074" y="78298"/>
                  </a:cubicBezTo>
                  <a:lnTo>
                    <a:pt x="133074" y="0"/>
                  </a:lnTo>
                  <a:lnTo>
                    <a:pt x="96322" y="0"/>
                  </a:lnTo>
                  <a:lnTo>
                    <a:pt x="96322" y="821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3" name="Google Shape;593;p31"/>
            <p:cNvSpPr/>
            <p:nvPr/>
          </p:nvSpPr>
          <p:spPr>
            <a:xfrm>
              <a:off x="8486010" y="476257"/>
              <a:ext cx="133069" cy="149938"/>
            </a:xfrm>
            <a:custGeom>
              <a:avLst/>
              <a:gdLst/>
              <a:ahLst/>
              <a:cxnLst/>
              <a:rect l="l" t="t" r="r" b="b"/>
              <a:pathLst>
                <a:path w="133069" h="149938" extrusionOk="0">
                  <a:moveTo>
                    <a:pt x="0" y="71642"/>
                  </a:moveTo>
                  <a:lnTo>
                    <a:pt x="0" y="149939"/>
                  </a:lnTo>
                  <a:lnTo>
                    <a:pt x="36757" y="149939"/>
                  </a:lnTo>
                  <a:lnTo>
                    <a:pt x="36757" y="67808"/>
                  </a:lnTo>
                  <a:cubicBezTo>
                    <a:pt x="36757" y="22728"/>
                    <a:pt x="96312" y="22728"/>
                    <a:pt x="96312" y="67808"/>
                  </a:cubicBezTo>
                  <a:lnTo>
                    <a:pt x="96312" y="149939"/>
                  </a:lnTo>
                  <a:lnTo>
                    <a:pt x="133069" y="149939"/>
                  </a:lnTo>
                  <a:lnTo>
                    <a:pt x="133069" y="71642"/>
                  </a:lnTo>
                  <a:cubicBezTo>
                    <a:pt x="133069" y="-23881"/>
                    <a:pt x="0" y="-23881"/>
                    <a:pt x="0" y="716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4" name="Google Shape;594;p31"/>
            <p:cNvSpPr/>
            <p:nvPr/>
          </p:nvSpPr>
          <p:spPr>
            <a:xfrm>
              <a:off x="7492944" y="444016"/>
              <a:ext cx="257381" cy="218389"/>
            </a:xfrm>
            <a:custGeom>
              <a:avLst/>
              <a:gdLst/>
              <a:ahLst/>
              <a:cxnLst/>
              <a:rect l="l" t="t" r="r" b="b"/>
              <a:pathLst>
                <a:path w="257381" h="218389" extrusionOk="0">
                  <a:moveTo>
                    <a:pt x="153754" y="36191"/>
                  </a:moveTo>
                  <a:lnTo>
                    <a:pt x="133366" y="0"/>
                  </a:lnTo>
                  <a:lnTo>
                    <a:pt x="92565" y="0"/>
                  </a:lnTo>
                  <a:lnTo>
                    <a:pt x="112957" y="36191"/>
                  </a:lnTo>
                  <a:lnTo>
                    <a:pt x="71237" y="36191"/>
                  </a:lnTo>
                  <a:cubicBezTo>
                    <a:pt x="31897" y="36191"/>
                    <a:pt x="0" y="68871"/>
                    <a:pt x="0" y="109182"/>
                  </a:cubicBezTo>
                  <a:cubicBezTo>
                    <a:pt x="0" y="149497"/>
                    <a:pt x="31897" y="182182"/>
                    <a:pt x="71237" y="182182"/>
                  </a:cubicBezTo>
                  <a:lnTo>
                    <a:pt x="93419" y="182182"/>
                  </a:lnTo>
                  <a:lnTo>
                    <a:pt x="113819" y="218390"/>
                  </a:lnTo>
                  <a:lnTo>
                    <a:pt x="154616" y="218390"/>
                  </a:lnTo>
                  <a:lnTo>
                    <a:pt x="124011" y="164069"/>
                  </a:lnTo>
                  <a:lnTo>
                    <a:pt x="154596" y="109787"/>
                  </a:lnTo>
                  <a:lnTo>
                    <a:pt x="113799" y="109787"/>
                  </a:lnTo>
                  <a:lnTo>
                    <a:pt x="93406" y="145974"/>
                  </a:lnTo>
                  <a:lnTo>
                    <a:pt x="71237" y="145974"/>
                  </a:lnTo>
                  <a:cubicBezTo>
                    <a:pt x="51411" y="145974"/>
                    <a:pt x="35336" y="129501"/>
                    <a:pt x="35336" y="109182"/>
                  </a:cubicBezTo>
                  <a:cubicBezTo>
                    <a:pt x="35336" y="88867"/>
                    <a:pt x="51411" y="72394"/>
                    <a:pt x="71237" y="72394"/>
                  </a:cubicBezTo>
                  <a:lnTo>
                    <a:pt x="196184" y="72394"/>
                  </a:lnTo>
                  <a:lnTo>
                    <a:pt x="164919" y="127883"/>
                  </a:lnTo>
                  <a:lnTo>
                    <a:pt x="205720" y="127883"/>
                  </a:lnTo>
                  <a:lnTo>
                    <a:pt x="257382" y="36191"/>
                  </a:lnTo>
                  <a:lnTo>
                    <a:pt x="153754" y="36191"/>
                  </a:lnTo>
                  <a:close/>
                </a:path>
              </a:pathLst>
            </a:custGeom>
            <a:solidFill>
              <a:srgbClr val="FFCE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95" name="Google Shape;595;p31"/>
          <p:cNvSpPr txBox="1">
            <a:spLocks noGrp="1"/>
          </p:cNvSpPr>
          <p:nvPr>
            <p:ph type="subTitle" idx="1"/>
          </p:nvPr>
        </p:nvSpPr>
        <p:spPr>
          <a:xfrm>
            <a:off x="360363" y="879475"/>
            <a:ext cx="8432100" cy="4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4"/>
              <a:buFont typeface="Arial"/>
              <a:buNone/>
              <a:defRPr sz="1600" b="0" i="0" u="none" strike="noStrike" cap="none">
                <a:solidFill>
                  <a:srgbClr val="07294F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R="0" lvl="1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6" name="Google Shape;596;p31"/>
          <p:cNvSpPr txBox="1">
            <a:spLocks noGrp="1"/>
          </p:cNvSpPr>
          <p:nvPr>
            <p:ph type="title"/>
          </p:nvPr>
        </p:nvSpPr>
        <p:spPr>
          <a:xfrm>
            <a:off x="360000" y="306000"/>
            <a:ext cx="6128700" cy="6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800"/>
              <a:buFont typeface="Montserrat"/>
              <a:buNone/>
              <a:defRPr sz="3200" b="1" i="0" u="none" strike="noStrike" cap="none">
                <a:solidFill>
                  <a:srgbClr val="07294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9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в две строки">
  <p:cSld name="Пустой слайд с лого">
    <p:spTree>
      <p:nvGrpSpPr>
        <p:cNvPr id="1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8" name="Google Shape;598;p32"/>
          <p:cNvGrpSpPr/>
          <p:nvPr/>
        </p:nvGrpSpPr>
        <p:grpSpPr>
          <a:xfrm>
            <a:off x="7492944" y="417513"/>
            <a:ext cx="1296987" cy="244892"/>
            <a:chOff x="7492944" y="417513"/>
            <a:chExt cx="1296987" cy="244892"/>
          </a:xfrm>
        </p:grpSpPr>
        <p:sp>
          <p:nvSpPr>
            <p:cNvPr id="599" name="Google Shape;599;p32"/>
            <p:cNvSpPr/>
            <p:nvPr/>
          </p:nvSpPr>
          <p:spPr>
            <a:xfrm>
              <a:off x="7814454" y="417513"/>
              <a:ext cx="87481" cy="208683"/>
            </a:xfrm>
            <a:custGeom>
              <a:avLst/>
              <a:gdLst/>
              <a:ahLst/>
              <a:cxnLst/>
              <a:rect l="l" t="t" r="r" b="b"/>
              <a:pathLst>
                <a:path w="87481" h="208683" extrusionOk="0">
                  <a:moveTo>
                    <a:pt x="20520" y="61229"/>
                  </a:moveTo>
                  <a:lnTo>
                    <a:pt x="20520" y="62693"/>
                  </a:lnTo>
                  <a:lnTo>
                    <a:pt x="0" y="62693"/>
                  </a:lnTo>
                  <a:lnTo>
                    <a:pt x="0" y="98896"/>
                  </a:lnTo>
                  <a:lnTo>
                    <a:pt x="20520" y="98896"/>
                  </a:lnTo>
                  <a:lnTo>
                    <a:pt x="20520" y="208683"/>
                  </a:lnTo>
                  <a:lnTo>
                    <a:pt x="57279" y="208683"/>
                  </a:lnTo>
                  <a:lnTo>
                    <a:pt x="57279" y="98896"/>
                  </a:lnTo>
                  <a:lnTo>
                    <a:pt x="87482" y="98896"/>
                  </a:lnTo>
                  <a:lnTo>
                    <a:pt x="87482" y="62693"/>
                  </a:lnTo>
                  <a:lnTo>
                    <a:pt x="57279" y="62693"/>
                  </a:lnTo>
                  <a:lnTo>
                    <a:pt x="57279" y="61229"/>
                  </a:lnTo>
                  <a:cubicBezTo>
                    <a:pt x="57279" y="43125"/>
                    <a:pt x="67250" y="34952"/>
                    <a:pt x="87482" y="36411"/>
                  </a:cubicBezTo>
                  <a:lnTo>
                    <a:pt x="87482" y="208"/>
                  </a:lnTo>
                  <a:cubicBezTo>
                    <a:pt x="43029" y="-2424"/>
                    <a:pt x="20520" y="20061"/>
                    <a:pt x="20520" y="6122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0" name="Google Shape;600;p32"/>
            <p:cNvSpPr/>
            <p:nvPr/>
          </p:nvSpPr>
          <p:spPr>
            <a:xfrm>
              <a:off x="7905926" y="476113"/>
              <a:ext cx="152453" cy="154168"/>
            </a:xfrm>
            <a:custGeom>
              <a:avLst/>
              <a:gdLst/>
              <a:ahLst/>
              <a:cxnLst/>
              <a:rect l="l" t="t" r="r" b="b"/>
              <a:pathLst>
                <a:path w="152453" h="154168" extrusionOk="0">
                  <a:moveTo>
                    <a:pt x="104295" y="106865"/>
                  </a:moveTo>
                  <a:cubicBezTo>
                    <a:pt x="96888" y="114459"/>
                    <a:pt x="87481" y="118255"/>
                    <a:pt x="76083" y="118255"/>
                  </a:cubicBezTo>
                  <a:cubicBezTo>
                    <a:pt x="64684" y="118255"/>
                    <a:pt x="55280" y="114459"/>
                    <a:pt x="47870" y="106865"/>
                  </a:cubicBezTo>
                  <a:cubicBezTo>
                    <a:pt x="40464" y="98983"/>
                    <a:pt x="36759" y="89056"/>
                    <a:pt x="36759" y="77086"/>
                  </a:cubicBezTo>
                  <a:cubicBezTo>
                    <a:pt x="36759" y="65117"/>
                    <a:pt x="40464" y="55186"/>
                    <a:pt x="47870" y="47598"/>
                  </a:cubicBezTo>
                  <a:cubicBezTo>
                    <a:pt x="55280" y="39714"/>
                    <a:pt x="64684" y="35914"/>
                    <a:pt x="76083" y="35914"/>
                  </a:cubicBezTo>
                  <a:cubicBezTo>
                    <a:pt x="87481" y="35914"/>
                    <a:pt x="96888" y="39714"/>
                    <a:pt x="104295" y="47598"/>
                  </a:cubicBezTo>
                  <a:cubicBezTo>
                    <a:pt x="111990" y="55186"/>
                    <a:pt x="115691" y="65117"/>
                    <a:pt x="115691" y="77086"/>
                  </a:cubicBezTo>
                  <a:cubicBezTo>
                    <a:pt x="115691" y="89056"/>
                    <a:pt x="111990" y="98983"/>
                    <a:pt x="104295" y="106865"/>
                  </a:cubicBezTo>
                  <a:close/>
                  <a:moveTo>
                    <a:pt x="115691" y="21316"/>
                  </a:moveTo>
                  <a:cubicBezTo>
                    <a:pt x="104579" y="7009"/>
                    <a:pt x="89192" y="0"/>
                    <a:pt x="69243" y="0"/>
                  </a:cubicBezTo>
                  <a:cubicBezTo>
                    <a:pt x="50152" y="0"/>
                    <a:pt x="33912" y="7593"/>
                    <a:pt x="20232" y="22485"/>
                  </a:cubicBezTo>
                  <a:cubicBezTo>
                    <a:pt x="6839" y="37377"/>
                    <a:pt x="0" y="55480"/>
                    <a:pt x="0" y="77086"/>
                  </a:cubicBezTo>
                  <a:cubicBezTo>
                    <a:pt x="0" y="98693"/>
                    <a:pt x="6839" y="117087"/>
                    <a:pt x="20232" y="131978"/>
                  </a:cubicBezTo>
                  <a:cubicBezTo>
                    <a:pt x="33912" y="146870"/>
                    <a:pt x="50152" y="154169"/>
                    <a:pt x="69243" y="154169"/>
                  </a:cubicBezTo>
                  <a:cubicBezTo>
                    <a:pt x="89192" y="154169"/>
                    <a:pt x="104579" y="147160"/>
                    <a:pt x="115691" y="132857"/>
                  </a:cubicBezTo>
                  <a:lnTo>
                    <a:pt x="115691" y="150082"/>
                  </a:lnTo>
                  <a:lnTo>
                    <a:pt x="152453" y="150082"/>
                  </a:lnTo>
                  <a:lnTo>
                    <a:pt x="152453" y="4091"/>
                  </a:lnTo>
                  <a:lnTo>
                    <a:pt x="115691" y="4091"/>
                  </a:lnTo>
                  <a:lnTo>
                    <a:pt x="115691" y="213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1" name="Google Shape;601;p32"/>
            <p:cNvSpPr/>
            <p:nvPr/>
          </p:nvSpPr>
          <p:spPr>
            <a:xfrm>
              <a:off x="8080898" y="476113"/>
              <a:ext cx="117116" cy="154168"/>
            </a:xfrm>
            <a:custGeom>
              <a:avLst/>
              <a:gdLst/>
              <a:ahLst/>
              <a:cxnLst/>
              <a:rect l="l" t="t" r="r" b="b"/>
              <a:pathLst>
                <a:path w="117116" h="154168" extrusionOk="0">
                  <a:moveTo>
                    <a:pt x="69530" y="61610"/>
                  </a:moveTo>
                  <a:cubicBezTo>
                    <a:pt x="54996" y="57814"/>
                    <a:pt x="43600" y="53433"/>
                    <a:pt x="43600" y="45550"/>
                  </a:cubicBezTo>
                  <a:cubicBezTo>
                    <a:pt x="43600" y="38251"/>
                    <a:pt x="50717" y="33581"/>
                    <a:pt x="60123" y="33581"/>
                  </a:cubicBezTo>
                  <a:cubicBezTo>
                    <a:pt x="70672" y="33581"/>
                    <a:pt x="78367" y="38541"/>
                    <a:pt x="82921" y="48472"/>
                  </a:cubicBezTo>
                  <a:lnTo>
                    <a:pt x="114267" y="30952"/>
                  </a:lnTo>
                  <a:cubicBezTo>
                    <a:pt x="103155" y="11100"/>
                    <a:pt x="83205" y="0"/>
                    <a:pt x="60123" y="0"/>
                  </a:cubicBezTo>
                  <a:cubicBezTo>
                    <a:pt x="44737" y="0"/>
                    <a:pt x="31915" y="4091"/>
                    <a:pt x="21376" y="12554"/>
                  </a:cubicBezTo>
                  <a:cubicBezTo>
                    <a:pt x="11112" y="20732"/>
                    <a:pt x="5990" y="32121"/>
                    <a:pt x="5990" y="46424"/>
                  </a:cubicBezTo>
                  <a:cubicBezTo>
                    <a:pt x="5990" y="76792"/>
                    <a:pt x="32483" y="85844"/>
                    <a:pt x="53570" y="91394"/>
                  </a:cubicBezTo>
                  <a:cubicBezTo>
                    <a:pt x="68108" y="95190"/>
                    <a:pt x="79500" y="99567"/>
                    <a:pt x="79500" y="107450"/>
                  </a:cubicBezTo>
                  <a:cubicBezTo>
                    <a:pt x="79500" y="115922"/>
                    <a:pt x="72946" y="120004"/>
                    <a:pt x="59839" y="120004"/>
                  </a:cubicBezTo>
                  <a:cubicBezTo>
                    <a:pt x="45306" y="120004"/>
                    <a:pt x="36184" y="113584"/>
                    <a:pt x="31915" y="101030"/>
                  </a:cubicBezTo>
                  <a:lnTo>
                    <a:pt x="0" y="119424"/>
                  </a:lnTo>
                  <a:cubicBezTo>
                    <a:pt x="10538" y="142489"/>
                    <a:pt x="30493" y="154169"/>
                    <a:pt x="59839" y="154169"/>
                  </a:cubicBezTo>
                  <a:cubicBezTo>
                    <a:pt x="76088" y="154169"/>
                    <a:pt x="89759" y="150082"/>
                    <a:pt x="100591" y="142199"/>
                  </a:cubicBezTo>
                  <a:cubicBezTo>
                    <a:pt x="111703" y="134022"/>
                    <a:pt x="117115" y="122342"/>
                    <a:pt x="117115" y="107450"/>
                  </a:cubicBezTo>
                  <a:cubicBezTo>
                    <a:pt x="117399" y="76208"/>
                    <a:pt x="90332" y="65992"/>
                    <a:pt x="69530" y="616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2" name="Google Shape;602;p32"/>
            <p:cNvSpPr/>
            <p:nvPr/>
          </p:nvSpPr>
          <p:spPr>
            <a:xfrm>
              <a:off x="8207926" y="439325"/>
              <a:ext cx="93748" cy="188091"/>
            </a:xfrm>
            <a:custGeom>
              <a:avLst/>
              <a:gdLst/>
              <a:ahLst/>
              <a:cxnLst/>
              <a:rect l="l" t="t" r="r" b="b"/>
              <a:pathLst>
                <a:path w="93748" h="188091" extrusionOk="0">
                  <a:moveTo>
                    <a:pt x="61550" y="0"/>
                  </a:moveTo>
                  <a:lnTo>
                    <a:pt x="24787" y="11385"/>
                  </a:lnTo>
                  <a:lnTo>
                    <a:pt x="24787" y="40879"/>
                  </a:lnTo>
                  <a:lnTo>
                    <a:pt x="0" y="40879"/>
                  </a:lnTo>
                  <a:lnTo>
                    <a:pt x="0" y="77082"/>
                  </a:lnTo>
                  <a:lnTo>
                    <a:pt x="24787" y="77082"/>
                  </a:lnTo>
                  <a:lnTo>
                    <a:pt x="24787" y="137818"/>
                  </a:lnTo>
                  <a:cubicBezTo>
                    <a:pt x="24787" y="177817"/>
                    <a:pt x="43316" y="192710"/>
                    <a:pt x="93749" y="186869"/>
                  </a:cubicBezTo>
                  <a:lnTo>
                    <a:pt x="93749" y="152710"/>
                  </a:lnTo>
                  <a:cubicBezTo>
                    <a:pt x="72667" y="153874"/>
                    <a:pt x="61550" y="153584"/>
                    <a:pt x="61550" y="137818"/>
                  </a:cubicBezTo>
                  <a:lnTo>
                    <a:pt x="61550" y="77082"/>
                  </a:lnTo>
                  <a:lnTo>
                    <a:pt x="93749" y="77082"/>
                  </a:lnTo>
                  <a:lnTo>
                    <a:pt x="93749" y="40879"/>
                  </a:lnTo>
                  <a:lnTo>
                    <a:pt x="61550" y="40879"/>
                  </a:lnTo>
                  <a:lnTo>
                    <a:pt x="6155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3" name="Google Shape;603;p32"/>
            <p:cNvSpPr/>
            <p:nvPr/>
          </p:nvSpPr>
          <p:spPr>
            <a:xfrm>
              <a:off x="8637486" y="476113"/>
              <a:ext cx="152445" cy="154168"/>
            </a:xfrm>
            <a:custGeom>
              <a:avLst/>
              <a:gdLst/>
              <a:ahLst/>
              <a:cxnLst/>
              <a:rect l="l" t="t" r="r" b="b"/>
              <a:pathLst>
                <a:path w="152445" h="154168" extrusionOk="0">
                  <a:moveTo>
                    <a:pt x="104287" y="106865"/>
                  </a:moveTo>
                  <a:cubicBezTo>
                    <a:pt x="96881" y="114459"/>
                    <a:pt x="87474" y="118255"/>
                    <a:pt x="76078" y="118255"/>
                  </a:cubicBezTo>
                  <a:cubicBezTo>
                    <a:pt x="64682" y="118255"/>
                    <a:pt x="55276" y="114459"/>
                    <a:pt x="47869" y="106865"/>
                  </a:cubicBezTo>
                  <a:cubicBezTo>
                    <a:pt x="40463" y="98983"/>
                    <a:pt x="36752" y="89056"/>
                    <a:pt x="36752" y="77086"/>
                  </a:cubicBezTo>
                  <a:cubicBezTo>
                    <a:pt x="36752" y="65117"/>
                    <a:pt x="40463" y="55186"/>
                    <a:pt x="47869" y="47598"/>
                  </a:cubicBezTo>
                  <a:cubicBezTo>
                    <a:pt x="55276" y="39714"/>
                    <a:pt x="64682" y="35914"/>
                    <a:pt x="76078" y="35914"/>
                  </a:cubicBezTo>
                  <a:cubicBezTo>
                    <a:pt x="87474" y="35914"/>
                    <a:pt x="96881" y="39714"/>
                    <a:pt x="104287" y="47598"/>
                  </a:cubicBezTo>
                  <a:cubicBezTo>
                    <a:pt x="111983" y="55186"/>
                    <a:pt x="115688" y="65117"/>
                    <a:pt x="115688" y="77086"/>
                  </a:cubicBezTo>
                  <a:cubicBezTo>
                    <a:pt x="115688" y="89056"/>
                    <a:pt x="111983" y="98983"/>
                    <a:pt x="104287" y="106865"/>
                  </a:cubicBezTo>
                  <a:close/>
                  <a:moveTo>
                    <a:pt x="115688" y="4091"/>
                  </a:moveTo>
                  <a:lnTo>
                    <a:pt x="115688" y="21316"/>
                  </a:lnTo>
                  <a:cubicBezTo>
                    <a:pt x="104571" y="7009"/>
                    <a:pt x="89185" y="0"/>
                    <a:pt x="69235" y="0"/>
                  </a:cubicBezTo>
                  <a:cubicBezTo>
                    <a:pt x="50149" y="0"/>
                    <a:pt x="33904" y="7593"/>
                    <a:pt x="20229" y="22485"/>
                  </a:cubicBezTo>
                  <a:cubicBezTo>
                    <a:pt x="6838" y="37377"/>
                    <a:pt x="0" y="55480"/>
                    <a:pt x="0" y="77086"/>
                  </a:cubicBezTo>
                  <a:cubicBezTo>
                    <a:pt x="0" y="98693"/>
                    <a:pt x="6838" y="117087"/>
                    <a:pt x="20229" y="131978"/>
                  </a:cubicBezTo>
                  <a:cubicBezTo>
                    <a:pt x="33904" y="146870"/>
                    <a:pt x="50149" y="154169"/>
                    <a:pt x="69235" y="154169"/>
                  </a:cubicBezTo>
                  <a:cubicBezTo>
                    <a:pt x="89185" y="154169"/>
                    <a:pt x="104571" y="147160"/>
                    <a:pt x="115688" y="132857"/>
                  </a:cubicBezTo>
                  <a:lnTo>
                    <a:pt x="115688" y="150082"/>
                  </a:lnTo>
                  <a:lnTo>
                    <a:pt x="152446" y="150082"/>
                  </a:lnTo>
                  <a:lnTo>
                    <a:pt x="152446" y="4091"/>
                  </a:lnTo>
                  <a:lnTo>
                    <a:pt x="115688" y="409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4" name="Google Shape;604;p32"/>
            <p:cNvSpPr/>
            <p:nvPr/>
          </p:nvSpPr>
          <p:spPr>
            <a:xfrm>
              <a:off x="8327595" y="480205"/>
              <a:ext cx="133074" cy="149939"/>
            </a:xfrm>
            <a:custGeom>
              <a:avLst/>
              <a:gdLst/>
              <a:ahLst/>
              <a:cxnLst/>
              <a:rect l="l" t="t" r="r" b="b"/>
              <a:pathLst>
                <a:path w="133074" h="149939" extrusionOk="0">
                  <a:moveTo>
                    <a:pt x="96322" y="82132"/>
                  </a:moveTo>
                  <a:cubicBezTo>
                    <a:pt x="96322" y="127210"/>
                    <a:pt x="36757" y="127210"/>
                    <a:pt x="36757" y="82132"/>
                  </a:cubicBezTo>
                  <a:lnTo>
                    <a:pt x="36757" y="0"/>
                  </a:lnTo>
                  <a:lnTo>
                    <a:pt x="0" y="0"/>
                  </a:lnTo>
                  <a:lnTo>
                    <a:pt x="0" y="78298"/>
                  </a:lnTo>
                  <a:cubicBezTo>
                    <a:pt x="0" y="173820"/>
                    <a:pt x="133074" y="173820"/>
                    <a:pt x="133074" y="78298"/>
                  </a:cubicBezTo>
                  <a:lnTo>
                    <a:pt x="133074" y="0"/>
                  </a:lnTo>
                  <a:lnTo>
                    <a:pt x="96322" y="0"/>
                  </a:lnTo>
                  <a:lnTo>
                    <a:pt x="96322" y="821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5" name="Google Shape;605;p32"/>
            <p:cNvSpPr/>
            <p:nvPr/>
          </p:nvSpPr>
          <p:spPr>
            <a:xfrm>
              <a:off x="8486010" y="476257"/>
              <a:ext cx="133069" cy="149938"/>
            </a:xfrm>
            <a:custGeom>
              <a:avLst/>
              <a:gdLst/>
              <a:ahLst/>
              <a:cxnLst/>
              <a:rect l="l" t="t" r="r" b="b"/>
              <a:pathLst>
                <a:path w="133069" h="149938" extrusionOk="0">
                  <a:moveTo>
                    <a:pt x="0" y="71642"/>
                  </a:moveTo>
                  <a:lnTo>
                    <a:pt x="0" y="149939"/>
                  </a:lnTo>
                  <a:lnTo>
                    <a:pt x="36757" y="149939"/>
                  </a:lnTo>
                  <a:lnTo>
                    <a:pt x="36757" y="67808"/>
                  </a:lnTo>
                  <a:cubicBezTo>
                    <a:pt x="36757" y="22728"/>
                    <a:pt x="96312" y="22728"/>
                    <a:pt x="96312" y="67808"/>
                  </a:cubicBezTo>
                  <a:lnTo>
                    <a:pt x="96312" y="149939"/>
                  </a:lnTo>
                  <a:lnTo>
                    <a:pt x="133069" y="149939"/>
                  </a:lnTo>
                  <a:lnTo>
                    <a:pt x="133069" y="71642"/>
                  </a:lnTo>
                  <a:cubicBezTo>
                    <a:pt x="133069" y="-23881"/>
                    <a:pt x="0" y="-23881"/>
                    <a:pt x="0" y="716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6" name="Google Shape;606;p32"/>
            <p:cNvSpPr/>
            <p:nvPr/>
          </p:nvSpPr>
          <p:spPr>
            <a:xfrm>
              <a:off x="7492944" y="444016"/>
              <a:ext cx="257381" cy="218389"/>
            </a:xfrm>
            <a:custGeom>
              <a:avLst/>
              <a:gdLst/>
              <a:ahLst/>
              <a:cxnLst/>
              <a:rect l="l" t="t" r="r" b="b"/>
              <a:pathLst>
                <a:path w="257381" h="218389" extrusionOk="0">
                  <a:moveTo>
                    <a:pt x="153754" y="36191"/>
                  </a:moveTo>
                  <a:lnTo>
                    <a:pt x="133366" y="0"/>
                  </a:lnTo>
                  <a:lnTo>
                    <a:pt x="92565" y="0"/>
                  </a:lnTo>
                  <a:lnTo>
                    <a:pt x="112957" y="36191"/>
                  </a:lnTo>
                  <a:lnTo>
                    <a:pt x="71237" y="36191"/>
                  </a:lnTo>
                  <a:cubicBezTo>
                    <a:pt x="31897" y="36191"/>
                    <a:pt x="0" y="68871"/>
                    <a:pt x="0" y="109182"/>
                  </a:cubicBezTo>
                  <a:cubicBezTo>
                    <a:pt x="0" y="149497"/>
                    <a:pt x="31897" y="182182"/>
                    <a:pt x="71237" y="182182"/>
                  </a:cubicBezTo>
                  <a:lnTo>
                    <a:pt x="93419" y="182182"/>
                  </a:lnTo>
                  <a:lnTo>
                    <a:pt x="113819" y="218390"/>
                  </a:lnTo>
                  <a:lnTo>
                    <a:pt x="154616" y="218390"/>
                  </a:lnTo>
                  <a:lnTo>
                    <a:pt x="124011" y="164069"/>
                  </a:lnTo>
                  <a:lnTo>
                    <a:pt x="154596" y="109787"/>
                  </a:lnTo>
                  <a:lnTo>
                    <a:pt x="113799" y="109787"/>
                  </a:lnTo>
                  <a:lnTo>
                    <a:pt x="93406" y="145974"/>
                  </a:lnTo>
                  <a:lnTo>
                    <a:pt x="71237" y="145974"/>
                  </a:lnTo>
                  <a:cubicBezTo>
                    <a:pt x="51411" y="145974"/>
                    <a:pt x="35336" y="129501"/>
                    <a:pt x="35336" y="109182"/>
                  </a:cubicBezTo>
                  <a:cubicBezTo>
                    <a:pt x="35336" y="88867"/>
                    <a:pt x="51411" y="72394"/>
                    <a:pt x="71237" y="72394"/>
                  </a:cubicBezTo>
                  <a:lnTo>
                    <a:pt x="196184" y="72394"/>
                  </a:lnTo>
                  <a:lnTo>
                    <a:pt x="164919" y="127883"/>
                  </a:lnTo>
                  <a:lnTo>
                    <a:pt x="205720" y="127883"/>
                  </a:lnTo>
                  <a:lnTo>
                    <a:pt x="257382" y="36191"/>
                  </a:lnTo>
                  <a:lnTo>
                    <a:pt x="153754" y="36191"/>
                  </a:lnTo>
                  <a:close/>
                </a:path>
              </a:pathLst>
            </a:custGeom>
            <a:solidFill>
              <a:srgbClr val="FFCE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в две строки">
  <p:cSld name="Пустой слайд">
    <p:spTree>
      <p:nvGrpSpPr>
        <p:cNvPr id="1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в две строки">
  <p:cSld name="1_Заголовок в две строки">
    <p:spTree>
      <p:nvGrpSpPr>
        <p:cNvPr id="1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9" name="Google Shape;609;p34"/>
          <p:cNvGrpSpPr/>
          <p:nvPr/>
        </p:nvGrpSpPr>
        <p:grpSpPr>
          <a:xfrm>
            <a:off x="7492944" y="417513"/>
            <a:ext cx="1296987" cy="244892"/>
            <a:chOff x="7492944" y="417513"/>
            <a:chExt cx="1296987" cy="244892"/>
          </a:xfrm>
        </p:grpSpPr>
        <p:sp>
          <p:nvSpPr>
            <p:cNvPr id="610" name="Google Shape;610;p34"/>
            <p:cNvSpPr/>
            <p:nvPr/>
          </p:nvSpPr>
          <p:spPr>
            <a:xfrm>
              <a:off x="7814454" y="417513"/>
              <a:ext cx="87481" cy="208683"/>
            </a:xfrm>
            <a:custGeom>
              <a:avLst/>
              <a:gdLst/>
              <a:ahLst/>
              <a:cxnLst/>
              <a:rect l="l" t="t" r="r" b="b"/>
              <a:pathLst>
                <a:path w="87481" h="208683" extrusionOk="0">
                  <a:moveTo>
                    <a:pt x="20520" y="61229"/>
                  </a:moveTo>
                  <a:lnTo>
                    <a:pt x="20520" y="62693"/>
                  </a:lnTo>
                  <a:lnTo>
                    <a:pt x="0" y="62693"/>
                  </a:lnTo>
                  <a:lnTo>
                    <a:pt x="0" y="98896"/>
                  </a:lnTo>
                  <a:lnTo>
                    <a:pt x="20520" y="98896"/>
                  </a:lnTo>
                  <a:lnTo>
                    <a:pt x="20520" y="208683"/>
                  </a:lnTo>
                  <a:lnTo>
                    <a:pt x="57279" y="208683"/>
                  </a:lnTo>
                  <a:lnTo>
                    <a:pt x="57279" y="98896"/>
                  </a:lnTo>
                  <a:lnTo>
                    <a:pt x="87482" y="98896"/>
                  </a:lnTo>
                  <a:lnTo>
                    <a:pt x="87482" y="62693"/>
                  </a:lnTo>
                  <a:lnTo>
                    <a:pt x="57279" y="62693"/>
                  </a:lnTo>
                  <a:lnTo>
                    <a:pt x="57279" y="61229"/>
                  </a:lnTo>
                  <a:cubicBezTo>
                    <a:pt x="57279" y="43125"/>
                    <a:pt x="67250" y="34952"/>
                    <a:pt x="87482" y="36411"/>
                  </a:cubicBezTo>
                  <a:lnTo>
                    <a:pt x="87482" y="208"/>
                  </a:lnTo>
                  <a:cubicBezTo>
                    <a:pt x="43029" y="-2424"/>
                    <a:pt x="20520" y="20061"/>
                    <a:pt x="20520" y="6122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1" name="Google Shape;611;p34"/>
            <p:cNvSpPr/>
            <p:nvPr/>
          </p:nvSpPr>
          <p:spPr>
            <a:xfrm>
              <a:off x="7905926" y="476113"/>
              <a:ext cx="152453" cy="154168"/>
            </a:xfrm>
            <a:custGeom>
              <a:avLst/>
              <a:gdLst/>
              <a:ahLst/>
              <a:cxnLst/>
              <a:rect l="l" t="t" r="r" b="b"/>
              <a:pathLst>
                <a:path w="152453" h="154168" extrusionOk="0">
                  <a:moveTo>
                    <a:pt x="104295" y="106865"/>
                  </a:moveTo>
                  <a:cubicBezTo>
                    <a:pt x="96888" y="114459"/>
                    <a:pt x="87481" y="118255"/>
                    <a:pt x="76083" y="118255"/>
                  </a:cubicBezTo>
                  <a:cubicBezTo>
                    <a:pt x="64684" y="118255"/>
                    <a:pt x="55280" y="114459"/>
                    <a:pt x="47870" y="106865"/>
                  </a:cubicBezTo>
                  <a:cubicBezTo>
                    <a:pt x="40464" y="98983"/>
                    <a:pt x="36759" y="89056"/>
                    <a:pt x="36759" y="77086"/>
                  </a:cubicBezTo>
                  <a:cubicBezTo>
                    <a:pt x="36759" y="65117"/>
                    <a:pt x="40464" y="55186"/>
                    <a:pt x="47870" y="47598"/>
                  </a:cubicBezTo>
                  <a:cubicBezTo>
                    <a:pt x="55280" y="39714"/>
                    <a:pt x="64684" y="35914"/>
                    <a:pt x="76083" y="35914"/>
                  </a:cubicBezTo>
                  <a:cubicBezTo>
                    <a:pt x="87481" y="35914"/>
                    <a:pt x="96888" y="39714"/>
                    <a:pt x="104295" y="47598"/>
                  </a:cubicBezTo>
                  <a:cubicBezTo>
                    <a:pt x="111990" y="55186"/>
                    <a:pt x="115691" y="65117"/>
                    <a:pt x="115691" y="77086"/>
                  </a:cubicBezTo>
                  <a:cubicBezTo>
                    <a:pt x="115691" y="89056"/>
                    <a:pt x="111990" y="98983"/>
                    <a:pt x="104295" y="106865"/>
                  </a:cubicBezTo>
                  <a:close/>
                  <a:moveTo>
                    <a:pt x="115691" y="21316"/>
                  </a:moveTo>
                  <a:cubicBezTo>
                    <a:pt x="104579" y="7009"/>
                    <a:pt x="89192" y="0"/>
                    <a:pt x="69243" y="0"/>
                  </a:cubicBezTo>
                  <a:cubicBezTo>
                    <a:pt x="50152" y="0"/>
                    <a:pt x="33912" y="7593"/>
                    <a:pt x="20232" y="22485"/>
                  </a:cubicBezTo>
                  <a:cubicBezTo>
                    <a:pt x="6839" y="37377"/>
                    <a:pt x="0" y="55480"/>
                    <a:pt x="0" y="77086"/>
                  </a:cubicBezTo>
                  <a:cubicBezTo>
                    <a:pt x="0" y="98693"/>
                    <a:pt x="6839" y="117087"/>
                    <a:pt x="20232" y="131978"/>
                  </a:cubicBezTo>
                  <a:cubicBezTo>
                    <a:pt x="33912" y="146870"/>
                    <a:pt x="50152" y="154169"/>
                    <a:pt x="69243" y="154169"/>
                  </a:cubicBezTo>
                  <a:cubicBezTo>
                    <a:pt x="89192" y="154169"/>
                    <a:pt x="104579" y="147160"/>
                    <a:pt x="115691" y="132857"/>
                  </a:cubicBezTo>
                  <a:lnTo>
                    <a:pt x="115691" y="150082"/>
                  </a:lnTo>
                  <a:lnTo>
                    <a:pt x="152453" y="150082"/>
                  </a:lnTo>
                  <a:lnTo>
                    <a:pt x="152453" y="4091"/>
                  </a:lnTo>
                  <a:lnTo>
                    <a:pt x="115691" y="4091"/>
                  </a:lnTo>
                  <a:lnTo>
                    <a:pt x="115691" y="213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2" name="Google Shape;612;p34"/>
            <p:cNvSpPr/>
            <p:nvPr/>
          </p:nvSpPr>
          <p:spPr>
            <a:xfrm>
              <a:off x="8080898" y="476113"/>
              <a:ext cx="117116" cy="154168"/>
            </a:xfrm>
            <a:custGeom>
              <a:avLst/>
              <a:gdLst/>
              <a:ahLst/>
              <a:cxnLst/>
              <a:rect l="l" t="t" r="r" b="b"/>
              <a:pathLst>
                <a:path w="117116" h="154168" extrusionOk="0">
                  <a:moveTo>
                    <a:pt x="69530" y="61610"/>
                  </a:moveTo>
                  <a:cubicBezTo>
                    <a:pt x="54996" y="57814"/>
                    <a:pt x="43600" y="53433"/>
                    <a:pt x="43600" y="45550"/>
                  </a:cubicBezTo>
                  <a:cubicBezTo>
                    <a:pt x="43600" y="38251"/>
                    <a:pt x="50717" y="33581"/>
                    <a:pt x="60123" y="33581"/>
                  </a:cubicBezTo>
                  <a:cubicBezTo>
                    <a:pt x="70672" y="33581"/>
                    <a:pt x="78367" y="38541"/>
                    <a:pt x="82921" y="48472"/>
                  </a:cubicBezTo>
                  <a:lnTo>
                    <a:pt x="114267" y="30952"/>
                  </a:lnTo>
                  <a:cubicBezTo>
                    <a:pt x="103155" y="11100"/>
                    <a:pt x="83205" y="0"/>
                    <a:pt x="60123" y="0"/>
                  </a:cubicBezTo>
                  <a:cubicBezTo>
                    <a:pt x="44737" y="0"/>
                    <a:pt x="31915" y="4091"/>
                    <a:pt x="21376" y="12554"/>
                  </a:cubicBezTo>
                  <a:cubicBezTo>
                    <a:pt x="11112" y="20732"/>
                    <a:pt x="5990" y="32121"/>
                    <a:pt x="5990" y="46424"/>
                  </a:cubicBezTo>
                  <a:cubicBezTo>
                    <a:pt x="5990" y="76792"/>
                    <a:pt x="32483" y="85844"/>
                    <a:pt x="53570" y="91394"/>
                  </a:cubicBezTo>
                  <a:cubicBezTo>
                    <a:pt x="68108" y="95190"/>
                    <a:pt x="79500" y="99567"/>
                    <a:pt x="79500" y="107450"/>
                  </a:cubicBezTo>
                  <a:cubicBezTo>
                    <a:pt x="79500" y="115922"/>
                    <a:pt x="72946" y="120004"/>
                    <a:pt x="59839" y="120004"/>
                  </a:cubicBezTo>
                  <a:cubicBezTo>
                    <a:pt x="45306" y="120004"/>
                    <a:pt x="36184" y="113584"/>
                    <a:pt x="31915" y="101030"/>
                  </a:cubicBezTo>
                  <a:lnTo>
                    <a:pt x="0" y="119424"/>
                  </a:lnTo>
                  <a:cubicBezTo>
                    <a:pt x="10538" y="142489"/>
                    <a:pt x="30493" y="154169"/>
                    <a:pt x="59839" y="154169"/>
                  </a:cubicBezTo>
                  <a:cubicBezTo>
                    <a:pt x="76088" y="154169"/>
                    <a:pt x="89759" y="150082"/>
                    <a:pt x="100591" y="142199"/>
                  </a:cubicBezTo>
                  <a:cubicBezTo>
                    <a:pt x="111703" y="134022"/>
                    <a:pt x="117115" y="122342"/>
                    <a:pt x="117115" y="107450"/>
                  </a:cubicBezTo>
                  <a:cubicBezTo>
                    <a:pt x="117399" y="76208"/>
                    <a:pt x="90332" y="65992"/>
                    <a:pt x="69530" y="616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3" name="Google Shape;613;p34"/>
            <p:cNvSpPr/>
            <p:nvPr/>
          </p:nvSpPr>
          <p:spPr>
            <a:xfrm>
              <a:off x="8207926" y="439325"/>
              <a:ext cx="93748" cy="188091"/>
            </a:xfrm>
            <a:custGeom>
              <a:avLst/>
              <a:gdLst/>
              <a:ahLst/>
              <a:cxnLst/>
              <a:rect l="l" t="t" r="r" b="b"/>
              <a:pathLst>
                <a:path w="93748" h="188091" extrusionOk="0">
                  <a:moveTo>
                    <a:pt x="61550" y="0"/>
                  </a:moveTo>
                  <a:lnTo>
                    <a:pt x="24787" y="11385"/>
                  </a:lnTo>
                  <a:lnTo>
                    <a:pt x="24787" y="40879"/>
                  </a:lnTo>
                  <a:lnTo>
                    <a:pt x="0" y="40879"/>
                  </a:lnTo>
                  <a:lnTo>
                    <a:pt x="0" y="77082"/>
                  </a:lnTo>
                  <a:lnTo>
                    <a:pt x="24787" y="77082"/>
                  </a:lnTo>
                  <a:lnTo>
                    <a:pt x="24787" y="137818"/>
                  </a:lnTo>
                  <a:cubicBezTo>
                    <a:pt x="24787" y="177817"/>
                    <a:pt x="43316" y="192710"/>
                    <a:pt x="93749" y="186869"/>
                  </a:cubicBezTo>
                  <a:lnTo>
                    <a:pt x="93749" y="152710"/>
                  </a:lnTo>
                  <a:cubicBezTo>
                    <a:pt x="72667" y="153874"/>
                    <a:pt x="61550" y="153584"/>
                    <a:pt x="61550" y="137818"/>
                  </a:cubicBezTo>
                  <a:lnTo>
                    <a:pt x="61550" y="77082"/>
                  </a:lnTo>
                  <a:lnTo>
                    <a:pt x="93749" y="77082"/>
                  </a:lnTo>
                  <a:lnTo>
                    <a:pt x="93749" y="40879"/>
                  </a:lnTo>
                  <a:lnTo>
                    <a:pt x="61550" y="40879"/>
                  </a:lnTo>
                  <a:lnTo>
                    <a:pt x="6155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4" name="Google Shape;614;p34"/>
            <p:cNvSpPr/>
            <p:nvPr/>
          </p:nvSpPr>
          <p:spPr>
            <a:xfrm>
              <a:off x="8637486" y="476113"/>
              <a:ext cx="152445" cy="154168"/>
            </a:xfrm>
            <a:custGeom>
              <a:avLst/>
              <a:gdLst/>
              <a:ahLst/>
              <a:cxnLst/>
              <a:rect l="l" t="t" r="r" b="b"/>
              <a:pathLst>
                <a:path w="152445" h="154168" extrusionOk="0">
                  <a:moveTo>
                    <a:pt x="104287" y="106865"/>
                  </a:moveTo>
                  <a:cubicBezTo>
                    <a:pt x="96881" y="114459"/>
                    <a:pt x="87474" y="118255"/>
                    <a:pt x="76078" y="118255"/>
                  </a:cubicBezTo>
                  <a:cubicBezTo>
                    <a:pt x="64682" y="118255"/>
                    <a:pt x="55276" y="114459"/>
                    <a:pt x="47869" y="106865"/>
                  </a:cubicBezTo>
                  <a:cubicBezTo>
                    <a:pt x="40463" y="98983"/>
                    <a:pt x="36752" y="89056"/>
                    <a:pt x="36752" y="77086"/>
                  </a:cubicBezTo>
                  <a:cubicBezTo>
                    <a:pt x="36752" y="65117"/>
                    <a:pt x="40463" y="55186"/>
                    <a:pt x="47869" y="47598"/>
                  </a:cubicBezTo>
                  <a:cubicBezTo>
                    <a:pt x="55276" y="39714"/>
                    <a:pt x="64682" y="35914"/>
                    <a:pt x="76078" y="35914"/>
                  </a:cubicBezTo>
                  <a:cubicBezTo>
                    <a:pt x="87474" y="35914"/>
                    <a:pt x="96881" y="39714"/>
                    <a:pt x="104287" y="47598"/>
                  </a:cubicBezTo>
                  <a:cubicBezTo>
                    <a:pt x="111983" y="55186"/>
                    <a:pt x="115688" y="65117"/>
                    <a:pt x="115688" y="77086"/>
                  </a:cubicBezTo>
                  <a:cubicBezTo>
                    <a:pt x="115688" y="89056"/>
                    <a:pt x="111983" y="98983"/>
                    <a:pt x="104287" y="106865"/>
                  </a:cubicBezTo>
                  <a:close/>
                  <a:moveTo>
                    <a:pt x="115688" y="4091"/>
                  </a:moveTo>
                  <a:lnTo>
                    <a:pt x="115688" y="21316"/>
                  </a:lnTo>
                  <a:cubicBezTo>
                    <a:pt x="104571" y="7009"/>
                    <a:pt x="89185" y="0"/>
                    <a:pt x="69235" y="0"/>
                  </a:cubicBezTo>
                  <a:cubicBezTo>
                    <a:pt x="50149" y="0"/>
                    <a:pt x="33904" y="7593"/>
                    <a:pt x="20229" y="22485"/>
                  </a:cubicBezTo>
                  <a:cubicBezTo>
                    <a:pt x="6838" y="37377"/>
                    <a:pt x="0" y="55480"/>
                    <a:pt x="0" y="77086"/>
                  </a:cubicBezTo>
                  <a:cubicBezTo>
                    <a:pt x="0" y="98693"/>
                    <a:pt x="6838" y="117087"/>
                    <a:pt x="20229" y="131978"/>
                  </a:cubicBezTo>
                  <a:cubicBezTo>
                    <a:pt x="33904" y="146870"/>
                    <a:pt x="50149" y="154169"/>
                    <a:pt x="69235" y="154169"/>
                  </a:cubicBezTo>
                  <a:cubicBezTo>
                    <a:pt x="89185" y="154169"/>
                    <a:pt x="104571" y="147160"/>
                    <a:pt x="115688" y="132857"/>
                  </a:cubicBezTo>
                  <a:lnTo>
                    <a:pt x="115688" y="150082"/>
                  </a:lnTo>
                  <a:lnTo>
                    <a:pt x="152446" y="150082"/>
                  </a:lnTo>
                  <a:lnTo>
                    <a:pt x="152446" y="4091"/>
                  </a:lnTo>
                  <a:lnTo>
                    <a:pt x="115688" y="409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5" name="Google Shape;615;p34"/>
            <p:cNvSpPr/>
            <p:nvPr/>
          </p:nvSpPr>
          <p:spPr>
            <a:xfrm>
              <a:off x="8327595" y="480205"/>
              <a:ext cx="133074" cy="149939"/>
            </a:xfrm>
            <a:custGeom>
              <a:avLst/>
              <a:gdLst/>
              <a:ahLst/>
              <a:cxnLst/>
              <a:rect l="l" t="t" r="r" b="b"/>
              <a:pathLst>
                <a:path w="133074" h="149939" extrusionOk="0">
                  <a:moveTo>
                    <a:pt x="96322" y="82132"/>
                  </a:moveTo>
                  <a:cubicBezTo>
                    <a:pt x="96322" y="127210"/>
                    <a:pt x="36757" y="127210"/>
                    <a:pt x="36757" y="82132"/>
                  </a:cubicBezTo>
                  <a:lnTo>
                    <a:pt x="36757" y="0"/>
                  </a:lnTo>
                  <a:lnTo>
                    <a:pt x="0" y="0"/>
                  </a:lnTo>
                  <a:lnTo>
                    <a:pt x="0" y="78298"/>
                  </a:lnTo>
                  <a:cubicBezTo>
                    <a:pt x="0" y="173820"/>
                    <a:pt x="133074" y="173820"/>
                    <a:pt x="133074" y="78298"/>
                  </a:cubicBezTo>
                  <a:lnTo>
                    <a:pt x="133074" y="0"/>
                  </a:lnTo>
                  <a:lnTo>
                    <a:pt x="96322" y="0"/>
                  </a:lnTo>
                  <a:lnTo>
                    <a:pt x="96322" y="821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6" name="Google Shape;616;p34"/>
            <p:cNvSpPr/>
            <p:nvPr/>
          </p:nvSpPr>
          <p:spPr>
            <a:xfrm>
              <a:off x="8486010" y="476257"/>
              <a:ext cx="133069" cy="149938"/>
            </a:xfrm>
            <a:custGeom>
              <a:avLst/>
              <a:gdLst/>
              <a:ahLst/>
              <a:cxnLst/>
              <a:rect l="l" t="t" r="r" b="b"/>
              <a:pathLst>
                <a:path w="133069" h="149938" extrusionOk="0">
                  <a:moveTo>
                    <a:pt x="0" y="71642"/>
                  </a:moveTo>
                  <a:lnTo>
                    <a:pt x="0" y="149939"/>
                  </a:lnTo>
                  <a:lnTo>
                    <a:pt x="36757" y="149939"/>
                  </a:lnTo>
                  <a:lnTo>
                    <a:pt x="36757" y="67808"/>
                  </a:lnTo>
                  <a:cubicBezTo>
                    <a:pt x="36757" y="22728"/>
                    <a:pt x="96312" y="22728"/>
                    <a:pt x="96312" y="67808"/>
                  </a:cubicBezTo>
                  <a:lnTo>
                    <a:pt x="96312" y="149939"/>
                  </a:lnTo>
                  <a:lnTo>
                    <a:pt x="133069" y="149939"/>
                  </a:lnTo>
                  <a:lnTo>
                    <a:pt x="133069" y="71642"/>
                  </a:lnTo>
                  <a:cubicBezTo>
                    <a:pt x="133069" y="-23881"/>
                    <a:pt x="0" y="-23881"/>
                    <a:pt x="0" y="716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7" name="Google Shape;617;p34"/>
            <p:cNvSpPr/>
            <p:nvPr/>
          </p:nvSpPr>
          <p:spPr>
            <a:xfrm>
              <a:off x="7492944" y="444016"/>
              <a:ext cx="257381" cy="218389"/>
            </a:xfrm>
            <a:custGeom>
              <a:avLst/>
              <a:gdLst/>
              <a:ahLst/>
              <a:cxnLst/>
              <a:rect l="l" t="t" r="r" b="b"/>
              <a:pathLst>
                <a:path w="257381" h="218389" extrusionOk="0">
                  <a:moveTo>
                    <a:pt x="153754" y="36191"/>
                  </a:moveTo>
                  <a:lnTo>
                    <a:pt x="133366" y="0"/>
                  </a:lnTo>
                  <a:lnTo>
                    <a:pt x="92565" y="0"/>
                  </a:lnTo>
                  <a:lnTo>
                    <a:pt x="112957" y="36191"/>
                  </a:lnTo>
                  <a:lnTo>
                    <a:pt x="71237" y="36191"/>
                  </a:lnTo>
                  <a:cubicBezTo>
                    <a:pt x="31897" y="36191"/>
                    <a:pt x="0" y="68871"/>
                    <a:pt x="0" y="109182"/>
                  </a:cubicBezTo>
                  <a:cubicBezTo>
                    <a:pt x="0" y="149497"/>
                    <a:pt x="31897" y="182182"/>
                    <a:pt x="71237" y="182182"/>
                  </a:cubicBezTo>
                  <a:lnTo>
                    <a:pt x="93419" y="182182"/>
                  </a:lnTo>
                  <a:lnTo>
                    <a:pt x="113819" y="218390"/>
                  </a:lnTo>
                  <a:lnTo>
                    <a:pt x="154616" y="218390"/>
                  </a:lnTo>
                  <a:lnTo>
                    <a:pt x="124011" y="164069"/>
                  </a:lnTo>
                  <a:lnTo>
                    <a:pt x="154596" y="109787"/>
                  </a:lnTo>
                  <a:lnTo>
                    <a:pt x="113799" y="109787"/>
                  </a:lnTo>
                  <a:lnTo>
                    <a:pt x="93406" y="145974"/>
                  </a:lnTo>
                  <a:lnTo>
                    <a:pt x="71237" y="145974"/>
                  </a:lnTo>
                  <a:cubicBezTo>
                    <a:pt x="51411" y="145974"/>
                    <a:pt x="35336" y="129501"/>
                    <a:pt x="35336" y="109182"/>
                  </a:cubicBezTo>
                  <a:cubicBezTo>
                    <a:pt x="35336" y="88867"/>
                    <a:pt x="51411" y="72394"/>
                    <a:pt x="71237" y="72394"/>
                  </a:cubicBezTo>
                  <a:lnTo>
                    <a:pt x="196184" y="72394"/>
                  </a:lnTo>
                  <a:lnTo>
                    <a:pt x="164919" y="127883"/>
                  </a:lnTo>
                  <a:lnTo>
                    <a:pt x="205720" y="127883"/>
                  </a:lnTo>
                  <a:lnTo>
                    <a:pt x="257382" y="36191"/>
                  </a:lnTo>
                  <a:lnTo>
                    <a:pt x="153754" y="36191"/>
                  </a:lnTo>
                  <a:close/>
                </a:path>
              </a:pathLst>
            </a:custGeom>
            <a:solidFill>
              <a:srgbClr val="FFCE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18" name="Google Shape;618;p34"/>
          <p:cNvSpPr txBox="1">
            <a:spLocks noGrp="1"/>
          </p:cNvSpPr>
          <p:nvPr>
            <p:ph type="title"/>
          </p:nvPr>
        </p:nvSpPr>
        <p:spPr>
          <a:xfrm>
            <a:off x="360000" y="306000"/>
            <a:ext cx="6128700" cy="10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800"/>
              <a:buFont typeface="Montserrat"/>
              <a:buNone/>
              <a:defRPr sz="3200" b="1" i="0" u="none" strike="noStrike" cap="none">
                <a:solidFill>
                  <a:srgbClr val="07294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26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9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5533">
          <p15:clr>
            <a:srgbClr val="F26B43"/>
          </p15:clr>
        </p15:guide>
        <p15:guide id="2" pos="226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735">
          <p15:clr>
            <a:srgbClr val="547EBF"/>
          </p15:clr>
        </p15:guide>
        <p15:guide id="6" orient="horz" pos="1008">
          <p15:clr>
            <a:srgbClr val="9FCC3B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5533">
          <p15:clr>
            <a:srgbClr val="F26B43"/>
          </p15:clr>
        </p15:guide>
        <p15:guide id="2" pos="226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735">
          <p15:clr>
            <a:srgbClr val="547EBF"/>
          </p15:clr>
        </p15:guide>
        <p15:guide id="6" orient="horz" pos="1008">
          <p15:clr>
            <a:srgbClr val="9FCC3B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fastuna.ru" TargetMode="External"/><Relationship Id="rId3" Type="http://schemas.openxmlformats.org/officeDocument/2006/relationships/hyperlink" Target="https://fastuna.ru/app/project-setup/AdVisual" TargetMode="External"/><Relationship Id="rId7" Type="http://schemas.openxmlformats.org/officeDocument/2006/relationships/hyperlink" Target="https://fastuna.ru/app/project-setup/PromoIdea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fastuna.ru/app/project-setup/TextTest" TargetMode="External"/><Relationship Id="rId5" Type="http://schemas.openxmlformats.org/officeDocument/2006/relationships/hyperlink" Target="https://fastuna.ru/app/project-setup/AdVideo" TargetMode="External"/><Relationship Id="rId4" Type="http://schemas.openxmlformats.org/officeDocument/2006/relationships/hyperlink" Target="https://fastuna.ru/app/project-setup/AdMessage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fastuna.ru" TargetMode="External"/><Relationship Id="rId3" Type="http://schemas.openxmlformats.org/officeDocument/2006/relationships/hyperlink" Target="https://fastuna.ru/app/project-setup/ProductDesign" TargetMode="External"/><Relationship Id="rId7" Type="http://schemas.openxmlformats.org/officeDocument/2006/relationships/hyperlink" Target="https://fastuna.ru/app/project-setup/KanoRanking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fastuna.ru/app/project-setup/LogoTest" TargetMode="External"/><Relationship Id="rId5" Type="http://schemas.openxmlformats.org/officeDocument/2006/relationships/hyperlink" Target="https://fastuna.ru/app/project-setup/Naming" TargetMode="External"/><Relationship Id="rId4" Type="http://schemas.openxmlformats.org/officeDocument/2006/relationships/hyperlink" Target="https://fastuna.ru/app/project-setup/ProductIdea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fastuna.ru/app/project-setup/TaskFlowClick" TargetMode="External"/><Relationship Id="rId7" Type="http://schemas.openxmlformats.org/officeDocument/2006/relationships/hyperlink" Target="http://fastuna.ru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fastuna.ru/app/project-setup/PrototypeTest" TargetMode="External"/><Relationship Id="rId5" Type="http://schemas.openxmlformats.org/officeDocument/2006/relationships/hyperlink" Target="https://fastuna.ru/app/project-setup/LandingTest" TargetMode="External"/><Relationship Id="rId4" Type="http://schemas.openxmlformats.org/officeDocument/2006/relationships/hyperlink" Target="https://fastuna.ru/app/project-setup/TaskFlowPic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fastuna.ru" TargetMode="External"/><Relationship Id="rId3" Type="http://schemas.openxmlformats.org/officeDocument/2006/relationships/hyperlink" Target="https://fastuna.ru/app/project-setup/DIY" TargetMode="External"/><Relationship Id="rId7" Type="http://schemas.openxmlformats.org/officeDocument/2006/relationships/hyperlink" Target="https://fastuna.ru/app/project-setup/CardSorting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fastuna.ru/app/project-setup/SideBySide" TargetMode="External"/><Relationship Id="rId5" Type="http://schemas.openxmlformats.org/officeDocument/2006/relationships/hyperlink" Target="https://fastuna.ru/app/project-setup/RateIt" TargetMode="External"/><Relationship Id="rId4" Type="http://schemas.openxmlformats.org/officeDocument/2006/relationships/hyperlink" Target="https://fastuna.ru/app/project-setup/DiyPro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5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49.png"/><Relationship Id="rId18" Type="http://schemas.openxmlformats.org/officeDocument/2006/relationships/image" Target="../media/image54.png"/><Relationship Id="rId3" Type="http://schemas.openxmlformats.org/officeDocument/2006/relationships/image" Target="../media/image39.jpg"/><Relationship Id="rId7" Type="http://schemas.openxmlformats.org/officeDocument/2006/relationships/image" Target="../media/image43.png"/><Relationship Id="rId12" Type="http://schemas.openxmlformats.org/officeDocument/2006/relationships/image" Target="../media/image48.png"/><Relationship Id="rId17" Type="http://schemas.openxmlformats.org/officeDocument/2006/relationships/image" Target="../media/image53.png"/><Relationship Id="rId2" Type="http://schemas.openxmlformats.org/officeDocument/2006/relationships/notesSlide" Target="../notesSlides/notesSlide23.xml"/><Relationship Id="rId16" Type="http://schemas.openxmlformats.org/officeDocument/2006/relationships/image" Target="../media/image5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2.jpg"/><Relationship Id="rId11" Type="http://schemas.openxmlformats.org/officeDocument/2006/relationships/image" Target="../media/image47.png"/><Relationship Id="rId5" Type="http://schemas.openxmlformats.org/officeDocument/2006/relationships/image" Target="../media/image41.png"/><Relationship Id="rId15" Type="http://schemas.openxmlformats.org/officeDocument/2006/relationships/image" Target="../media/image51.png"/><Relationship Id="rId10" Type="http://schemas.openxmlformats.org/officeDocument/2006/relationships/image" Target="../media/image46.jpg"/><Relationship Id="rId4" Type="http://schemas.openxmlformats.org/officeDocument/2006/relationships/image" Target="../media/image40.png"/><Relationship Id="rId9" Type="http://schemas.openxmlformats.org/officeDocument/2006/relationships/image" Target="../media/image45.png"/><Relationship Id="rId14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hyperlink" Target="https://help.fastuna.ru/nachalo-raboty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60.png"/><Relationship Id="rId7" Type="http://schemas.openxmlformats.org/officeDocument/2006/relationships/hyperlink" Target="https://t.me/tiburon_research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blog.fastuna.ru/" TargetMode="External"/><Relationship Id="rId5" Type="http://schemas.openxmlformats.org/officeDocument/2006/relationships/hyperlink" Target="https://cases.fastuna.ru/" TargetMode="External"/><Relationship Id="rId4" Type="http://schemas.openxmlformats.org/officeDocument/2006/relationships/image" Target="../media/image6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://fastuna.ru" TargetMode="Externa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.fastuna.ru/chto-takoe-normy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BEFF"/>
        </a:solidFill>
        <a:effectLst/>
      </p:bgPr>
    </p:bg>
    <p:spTree>
      <p:nvGrpSpPr>
        <p:cNvPr id="1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p35"/>
          <p:cNvSpPr/>
          <p:nvPr/>
        </p:nvSpPr>
        <p:spPr>
          <a:xfrm>
            <a:off x="3648325" y="3181849"/>
            <a:ext cx="5826136" cy="2514856"/>
          </a:xfrm>
          <a:custGeom>
            <a:avLst/>
            <a:gdLst/>
            <a:ahLst/>
            <a:cxnLst/>
            <a:rect l="l" t="t" r="r" b="b"/>
            <a:pathLst>
              <a:path w="3111421" h="1370494" extrusionOk="0">
                <a:moveTo>
                  <a:pt x="344060" y="720254"/>
                </a:moveTo>
                <a:lnTo>
                  <a:pt x="232848" y="344882"/>
                </a:lnTo>
                <a:lnTo>
                  <a:pt x="1064882" y="96099"/>
                </a:lnTo>
                <a:lnTo>
                  <a:pt x="1341952" y="229560"/>
                </a:lnTo>
                <a:lnTo>
                  <a:pt x="1325206" y="454176"/>
                </a:lnTo>
                <a:lnTo>
                  <a:pt x="1595130" y="0"/>
                </a:lnTo>
                <a:lnTo>
                  <a:pt x="2458720" y="384974"/>
                </a:lnTo>
                <a:lnTo>
                  <a:pt x="3111421" y="1237304"/>
                </a:lnTo>
                <a:lnTo>
                  <a:pt x="0" y="1370494"/>
                </a:lnTo>
                <a:lnTo>
                  <a:pt x="344060" y="720254"/>
                </a:lnTo>
                <a:close/>
              </a:path>
            </a:pathLst>
          </a:custGeom>
          <a:noFill/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5" name="Google Shape;625;p35"/>
          <p:cNvSpPr/>
          <p:nvPr/>
        </p:nvSpPr>
        <p:spPr>
          <a:xfrm>
            <a:off x="345325" y="966175"/>
            <a:ext cx="4969200" cy="200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25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4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Платформа Fastuna</a:t>
            </a:r>
            <a:endParaRPr sz="40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626" name="Google Shape;626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01712" y="1258241"/>
            <a:ext cx="3842538" cy="2989479"/>
          </a:xfrm>
          <a:prstGeom prst="rect">
            <a:avLst/>
          </a:prstGeom>
          <a:noFill/>
          <a:ln>
            <a:noFill/>
          </a:ln>
        </p:spPr>
      </p:pic>
      <p:sp>
        <p:nvSpPr>
          <p:cNvPr id="627" name="Google Shape;627;p35"/>
          <p:cNvSpPr/>
          <p:nvPr/>
        </p:nvSpPr>
        <p:spPr>
          <a:xfrm>
            <a:off x="358775" y="3921600"/>
            <a:ext cx="2881800" cy="122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Проверка гипотез </a:t>
            </a:r>
            <a:br>
              <a:rPr lang="ru" sz="16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</a:br>
            <a:r>
              <a:rPr lang="ru" sz="16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и креатива за 24 часа</a:t>
            </a:r>
            <a:endParaRPr sz="1600" b="0" i="0" u="none" strike="noStrike" cap="none"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758;p44"/>
          <p:cNvSpPr/>
          <p:nvPr/>
        </p:nvSpPr>
        <p:spPr>
          <a:xfrm>
            <a:off x="3020887" y="1902424"/>
            <a:ext cx="5483100" cy="3219300"/>
          </a:xfrm>
          <a:prstGeom prst="roundRect">
            <a:avLst>
              <a:gd name="adj" fmla="val 5249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34050" tIns="34050" rIns="34050" bIns="340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759" name="Google Shape;759;p44"/>
          <p:cNvGraphicFramePr/>
          <p:nvPr/>
        </p:nvGraphicFramePr>
        <p:xfrm>
          <a:off x="360338" y="160019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{030716B1-3927-4D20-BC1A-5925FC1B26D6}</a:tableStyleId>
              </a:tblPr>
              <a:tblGrid>
                <a:gridCol w="1480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43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068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 b="1">
                          <a:solidFill>
                            <a:schemeClr val="accent1"/>
                          </a:solidFill>
                          <a:uFill>
                            <a:noFill/>
                          </a:uFill>
                          <a:latin typeface="Montserrat"/>
                          <a:ea typeface="Montserrat"/>
                          <a:cs typeface="Montserrat"/>
                          <a:sym typeface="Montserrat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Ad</a:t>
                      </a:r>
                      <a:r>
                        <a:rPr lang="ru" sz="1300" b="1">
                          <a:solidFill>
                            <a:schemeClr val="accent1"/>
                          </a:solidFill>
                          <a:uFill>
                            <a:noFill/>
                          </a:uFill>
                          <a:latin typeface="Montserrat"/>
                          <a:ea typeface="Montserrat"/>
                          <a:cs typeface="Montserrat"/>
                          <a:sym typeface="Montserrat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 Visual </a:t>
                      </a:r>
                      <a:endParaRPr sz="1300" b="1">
                        <a:solidFill>
                          <a:schemeClr val="accent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108000" marR="108000" marT="72000" marB="7200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Насколько баннер или листовка нравится? Все ли понятно? Привлекает клиентов? Какой вариант лучше? Что улучшить?</a:t>
                      </a:r>
                      <a:endParaRPr sz="1300"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108000" marR="144000" marT="72000" marB="7200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0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 b="1">
                          <a:solidFill>
                            <a:schemeClr val="accent1"/>
                          </a:solidFill>
                          <a:uFill>
                            <a:noFill/>
                          </a:uFill>
                          <a:latin typeface="Montserrat"/>
                          <a:ea typeface="Montserrat"/>
                          <a:cs typeface="Montserrat"/>
                          <a:sym typeface="Montserrat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Ad Message</a:t>
                      </a:r>
                      <a:endParaRPr sz="1300" b="1">
                        <a:solidFill>
                          <a:schemeClr val="accent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108000" marR="108000" marT="72000" marB="7200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Какой слоган выбрать для вашей рекламы? Какое сообщение больше нравится потребителю? Доносит основную суть?</a:t>
                      </a:r>
                      <a:endParaRPr sz="1300"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108000" marR="144000" marT="72000" marB="7200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76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 b="1">
                          <a:solidFill>
                            <a:schemeClr val="accent1"/>
                          </a:solidFill>
                          <a:uFill>
                            <a:noFill/>
                          </a:uFill>
                          <a:latin typeface="Montserrat"/>
                          <a:ea typeface="Montserrat"/>
                          <a:cs typeface="Montserrat"/>
                          <a:sym typeface="Montserrat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Ad Video</a:t>
                      </a:r>
                      <a:endParaRPr sz="1300" b="1">
                        <a:solidFill>
                          <a:schemeClr val="accent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108000" marR="108000" marT="72000" marB="7200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Насколько видео нравится? Вызывает интерес? Все понятно? Привлекает? Стимулирует? Какой вариант лучше? Что улучшить?</a:t>
                      </a:r>
                      <a:r>
                        <a:rPr lang="ru" sz="1300" b="0" u="none" strike="noStrike" cap="none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 </a:t>
                      </a:r>
                      <a:endParaRPr sz="1300">
                        <a:solidFill>
                          <a:schemeClr val="dk1"/>
                        </a:solidFill>
                      </a:endParaRPr>
                    </a:p>
                  </a:txBody>
                  <a:tcPr marL="108000" marR="144000" marT="72000" marB="7200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76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 b="1">
                          <a:solidFill>
                            <a:schemeClr val="accent1"/>
                          </a:solidFill>
                          <a:uFill>
                            <a:noFill/>
                          </a:uFill>
                          <a:latin typeface="Montserrat"/>
                          <a:ea typeface="Montserrat"/>
                          <a:cs typeface="Montserrat"/>
                          <a:sym typeface="Montserrat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Text Test</a:t>
                      </a:r>
                      <a:endParaRPr sz="1300" b="1">
                        <a:solidFill>
                          <a:schemeClr val="accent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108000" marR="108000" marT="72000" marB="7200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Насколько текст понятен, убедителен, нравится, вызывает интерес. Какие фрагменты текста нравятся, а какие непонятны или не нравятся, и почему?</a:t>
                      </a:r>
                      <a:endParaRPr sz="1300"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108000" marR="144000" marT="72000" marB="7200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87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 b="1">
                          <a:solidFill>
                            <a:schemeClr val="accent1"/>
                          </a:solidFill>
                          <a:uFill>
                            <a:noFill/>
                          </a:uFill>
                          <a:latin typeface="Montserrat"/>
                          <a:ea typeface="Montserrat"/>
                          <a:cs typeface="Montserrat"/>
                          <a:sym typeface="Montserrat"/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Promo Idea</a:t>
                      </a:r>
                      <a:endParaRPr sz="1300" b="1">
                        <a:solidFill>
                          <a:schemeClr val="accent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108000" marR="108000" marT="72000" marB="7200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Есть идеи рекламных акций? Какие из них наиболее перспективны? Привлекут потребителей? Что можно улучшить?</a:t>
                      </a:r>
                      <a:endParaRPr sz="1300"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108000" marR="144000" marT="72000" marB="7200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60" name="Google Shape;760;p44"/>
          <p:cNvSpPr txBox="1"/>
          <p:nvPr/>
        </p:nvSpPr>
        <p:spPr>
          <a:xfrm>
            <a:off x="2700300" y="4662025"/>
            <a:ext cx="3743400" cy="2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 u="sng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Все решения на сайте fastuna.ru</a:t>
            </a:r>
            <a:endParaRPr sz="1300" b="0" i="0" u="none" strike="noStrike" cap="none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761" name="Google Shape;761;p44"/>
          <p:cNvSpPr txBox="1">
            <a:spLocks noGrp="1"/>
          </p:cNvSpPr>
          <p:nvPr>
            <p:ph type="subTitle" idx="1"/>
          </p:nvPr>
        </p:nvSpPr>
        <p:spPr>
          <a:xfrm>
            <a:off x="360363" y="879475"/>
            <a:ext cx="8432100" cy="4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4"/>
              <a:buNone/>
            </a:pPr>
            <a:r>
              <a:rPr lang="ru" sz="16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Тестирование коммуникации на всех этапах разработки</a:t>
            </a:r>
            <a:endParaRPr sz="16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762" name="Google Shape;762;p44"/>
          <p:cNvSpPr txBox="1">
            <a:spLocks noGrp="1"/>
          </p:cNvSpPr>
          <p:nvPr>
            <p:ph type="title"/>
          </p:nvPr>
        </p:nvSpPr>
        <p:spPr>
          <a:xfrm>
            <a:off x="324960" y="271463"/>
            <a:ext cx="6129300" cy="6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350" tIns="34350" rIns="34350" bIns="34350" anchor="t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800"/>
              <a:buFont typeface="Montserrat"/>
              <a:buNone/>
            </a:pPr>
            <a:r>
              <a:rPr lang="ru"/>
              <a:t>Креатив и реклама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" name="Google Shape;768;p45"/>
          <p:cNvSpPr/>
          <p:nvPr/>
        </p:nvSpPr>
        <p:spPr>
          <a:xfrm>
            <a:off x="3020887" y="1902424"/>
            <a:ext cx="5483100" cy="3219300"/>
          </a:xfrm>
          <a:prstGeom prst="roundRect">
            <a:avLst>
              <a:gd name="adj" fmla="val 5249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34050" tIns="34050" rIns="34050" bIns="340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769" name="Google Shape;769;p45"/>
          <p:cNvGraphicFramePr/>
          <p:nvPr/>
        </p:nvGraphicFramePr>
        <p:xfrm>
          <a:off x="360338" y="160019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{030716B1-3927-4D20-BC1A-5925FC1B26D6}</a:tableStyleId>
              </a:tblPr>
              <a:tblGrid>
                <a:gridCol w="159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28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068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 b="1">
                          <a:solidFill>
                            <a:schemeClr val="accent1"/>
                          </a:solidFill>
                          <a:uFill>
                            <a:noFill/>
                          </a:uFill>
                          <a:latin typeface="Montserrat"/>
                          <a:ea typeface="Montserrat"/>
                          <a:cs typeface="Montserrat"/>
                          <a:sym typeface="Montserrat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Product Design</a:t>
                      </a:r>
                      <a:endParaRPr sz="1300" b="1">
                        <a:solidFill>
                          <a:schemeClr val="accent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108000" marR="108000" marT="72000" marB="7200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Насколько  нравится дизайн упаковки или товара? Какой вариант лучше? Что улучшить? Купят такой товар по вашей цене?</a:t>
                      </a:r>
                      <a:endParaRPr sz="1300"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108000" marR="144000" marT="72000" marB="7200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0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 b="1">
                          <a:solidFill>
                            <a:schemeClr val="accent1"/>
                          </a:solidFill>
                          <a:uFill>
                            <a:noFill/>
                          </a:uFill>
                          <a:latin typeface="Montserrat"/>
                          <a:ea typeface="Montserrat"/>
                          <a:cs typeface="Montserrat"/>
                          <a:sym typeface="Montserrat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Product Idea</a:t>
                      </a:r>
                      <a:endParaRPr sz="1300" b="1">
                        <a:solidFill>
                          <a:schemeClr val="accent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108000" marR="108000" marT="72000" marB="7200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Насколько привлекательна идея товара или услуги? Готовы ли купить или воспользоваться? Что нравится, а что нет?</a:t>
                      </a:r>
                      <a:endParaRPr sz="1300"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108000" marR="144000" marT="72000" marB="7200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76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 b="1">
                          <a:solidFill>
                            <a:schemeClr val="accent1"/>
                          </a:solidFill>
                          <a:uFill>
                            <a:noFill/>
                          </a:uFill>
                          <a:latin typeface="Montserrat"/>
                          <a:ea typeface="Montserrat"/>
                          <a:cs typeface="Montserrat"/>
                          <a:sym typeface="Montserrat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Naming</a:t>
                      </a:r>
                      <a:endParaRPr sz="1300" b="1">
                        <a:solidFill>
                          <a:schemeClr val="accent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108000" marR="108000" marT="72000" marB="7200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Как назвать товар, услугу, акцию, событие, мероприятие? Какое название нравится, подходит, вызывает интерес?</a:t>
                      </a:r>
                      <a:endParaRPr sz="1300"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108000" marR="144000" marT="72000" marB="7200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76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 b="1">
                          <a:solidFill>
                            <a:schemeClr val="accent1"/>
                          </a:solidFill>
                          <a:uFill>
                            <a:noFill/>
                          </a:uFill>
                          <a:latin typeface="Montserrat"/>
                          <a:ea typeface="Montserrat"/>
                          <a:cs typeface="Montserrat"/>
                          <a:sym typeface="Montserrat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Logo</a:t>
                      </a:r>
                      <a:endParaRPr sz="1300" b="1">
                        <a:solidFill>
                          <a:schemeClr val="accent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108000" marR="108000" marT="72000" marB="7200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Какой логотип выбрать? Какой логотип нравится больше всего? Подходит ли логотип для товара, услуги или чего угодно?</a:t>
                      </a:r>
                      <a:endParaRPr sz="1300"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108000" marR="144000" marT="72000" marB="7200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87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 b="1">
                          <a:solidFill>
                            <a:schemeClr val="accent1"/>
                          </a:solidFill>
                          <a:uFill>
                            <a:noFill/>
                          </a:uFill>
                          <a:latin typeface="Montserrat"/>
                          <a:ea typeface="Montserrat"/>
                          <a:cs typeface="Montserrat"/>
                          <a:sym typeface="Montserrat"/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Kano Ranking</a:t>
                      </a:r>
                      <a:endParaRPr sz="1300" b="1">
                        <a:solidFill>
                          <a:schemeClr val="accent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108000" marR="108000" marT="72000" marB="7200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Какие фичи более важны? Какие приоритеты бэклога? Что из фич необходимо? Какие фичи сформируют преимущество? Метод Kano.</a:t>
                      </a:r>
                      <a:endParaRPr sz="1300"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108000" marR="144000" marT="72000" marB="7200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70" name="Google Shape;770;p45"/>
          <p:cNvSpPr txBox="1"/>
          <p:nvPr/>
        </p:nvSpPr>
        <p:spPr>
          <a:xfrm>
            <a:off x="2700300" y="4662025"/>
            <a:ext cx="3743400" cy="2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 u="sng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Все решения на сайте fastuna.ru</a:t>
            </a:r>
            <a:endParaRPr sz="1300" b="0" i="0" u="none" strike="noStrike" cap="none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771" name="Google Shape;771;p45"/>
          <p:cNvSpPr txBox="1">
            <a:spLocks noGrp="1"/>
          </p:cNvSpPr>
          <p:nvPr>
            <p:ph type="subTitle" idx="1"/>
          </p:nvPr>
        </p:nvSpPr>
        <p:spPr>
          <a:xfrm>
            <a:off x="360363" y="879475"/>
            <a:ext cx="8432100" cy="4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4"/>
              <a:buNone/>
            </a:pPr>
            <a:r>
              <a:rPr lang="ru" sz="16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Новые продукты в постоянном контакте с потребителями</a:t>
            </a:r>
            <a:endParaRPr sz="16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772" name="Google Shape;772;p45"/>
          <p:cNvSpPr txBox="1">
            <a:spLocks noGrp="1"/>
          </p:cNvSpPr>
          <p:nvPr>
            <p:ph type="title"/>
          </p:nvPr>
        </p:nvSpPr>
        <p:spPr>
          <a:xfrm>
            <a:off x="324960" y="271463"/>
            <a:ext cx="6129300" cy="6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350" tIns="34350" rIns="34350" bIns="34350" anchor="t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800"/>
              <a:buFont typeface="Montserrat"/>
              <a:buNone/>
            </a:pPr>
            <a:r>
              <a:rPr lang="ru"/>
              <a:t>Разработка продукта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Google Shape;778;p46"/>
          <p:cNvSpPr/>
          <p:nvPr/>
        </p:nvSpPr>
        <p:spPr>
          <a:xfrm>
            <a:off x="3020887" y="1902424"/>
            <a:ext cx="5483100" cy="3219300"/>
          </a:xfrm>
          <a:prstGeom prst="roundRect">
            <a:avLst>
              <a:gd name="adj" fmla="val 5249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34050" tIns="34050" rIns="34050" bIns="340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779" name="Google Shape;779;p46"/>
          <p:cNvGraphicFramePr/>
          <p:nvPr/>
        </p:nvGraphicFramePr>
        <p:xfrm>
          <a:off x="360338" y="160019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{030716B1-3927-4D20-BC1A-5925FC1B26D6}</a:tableStyleId>
              </a:tblPr>
              <a:tblGrid>
                <a:gridCol w="159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28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068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 b="1">
                          <a:solidFill>
                            <a:schemeClr val="accent1"/>
                          </a:solidFill>
                          <a:uFill>
                            <a:noFill/>
                          </a:uFill>
                          <a:latin typeface="Montserrat"/>
                          <a:ea typeface="Montserrat"/>
                          <a:cs typeface="Montserrat"/>
                          <a:sym typeface="Montserrat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Task Flow Click</a:t>
                      </a:r>
                      <a:endParaRPr sz="1300" b="1">
                        <a:solidFill>
                          <a:schemeClr val="accent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108000" marR="108000" marT="72000" marB="7200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Легко ли пользователю пройти по сценарию, выполнить задание. </a:t>
                      </a:r>
                      <a:br>
                        <a:rPr lang="ru" sz="1300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</a:br>
                      <a:r>
                        <a:rPr lang="ru" sz="1300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Для теста нужен живой сайт или кликабельный прототип.</a:t>
                      </a:r>
                      <a:endParaRPr sz="1300"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108000" marR="144000" marT="72000" marB="7200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76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 b="1">
                          <a:solidFill>
                            <a:schemeClr val="accent1"/>
                          </a:solidFill>
                          <a:uFill>
                            <a:noFill/>
                          </a:uFill>
                          <a:latin typeface="Montserrat"/>
                          <a:ea typeface="Montserrat"/>
                          <a:cs typeface="Montserrat"/>
                          <a:sym typeface="Montserrat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Task Flow Pic</a:t>
                      </a:r>
                      <a:endParaRPr sz="1300" b="1">
                        <a:solidFill>
                          <a:schemeClr val="accent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108000" marR="108000" marT="72000" marB="7200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Оптимизировать размещение контролов и информации на экране. Правильно ли пользователь начинает решать задачу на конкретном экране? Очевидно ли, куда нужно кликнуть?</a:t>
                      </a:r>
                      <a:endParaRPr sz="1300"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108000" marR="144000" marT="72000" marB="7200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76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 b="1">
                          <a:solidFill>
                            <a:schemeClr val="accent1"/>
                          </a:solidFill>
                          <a:uFill>
                            <a:noFill/>
                          </a:uFill>
                          <a:latin typeface="Montserrat"/>
                          <a:ea typeface="Montserrat"/>
                          <a:cs typeface="Montserrat"/>
                          <a:sym typeface="Montserrat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Landing Test</a:t>
                      </a:r>
                      <a:endParaRPr sz="1300" b="1">
                        <a:solidFill>
                          <a:schemeClr val="accent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108000" marR="108000" marT="72000" marB="7200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Насколько привлекательна идея вашего предложения? Понятно ли, что нужно сделать, чтобы купить/воспользоваться?</a:t>
                      </a:r>
                      <a:endParaRPr sz="1300"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108000" marR="144000" marT="72000" marB="7200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87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 b="1">
                          <a:solidFill>
                            <a:schemeClr val="accent1"/>
                          </a:solidFill>
                          <a:uFill>
                            <a:noFill/>
                          </a:uFill>
                          <a:latin typeface="Montserrat"/>
                          <a:ea typeface="Montserrat"/>
                          <a:cs typeface="Montserrat"/>
                          <a:sym typeface="Montserrat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Prototype Test</a:t>
                      </a:r>
                      <a:endParaRPr sz="1300" b="1">
                        <a:solidFill>
                          <a:schemeClr val="accent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108000" marR="108000" marT="72000" marB="7200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Можно быстро создать из изображений кликабельный прототип </a:t>
                      </a:r>
                      <a:br>
                        <a:rPr lang="ru" sz="1300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</a:br>
                      <a:r>
                        <a:rPr lang="ru" sz="1300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и протестировать навигацию по сценарию.</a:t>
                      </a:r>
                      <a:endParaRPr sz="1300"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108000" marR="144000" marT="72000" marB="7200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80" name="Google Shape;780;p46"/>
          <p:cNvSpPr txBox="1"/>
          <p:nvPr/>
        </p:nvSpPr>
        <p:spPr>
          <a:xfrm>
            <a:off x="2700300" y="4281025"/>
            <a:ext cx="3743400" cy="2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 u="sng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Все решения на сайте fastuna.ru</a:t>
            </a:r>
            <a:endParaRPr sz="1300" b="0" i="0" u="none" strike="noStrike" cap="none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781" name="Google Shape;781;p46"/>
          <p:cNvSpPr txBox="1">
            <a:spLocks noGrp="1"/>
          </p:cNvSpPr>
          <p:nvPr>
            <p:ph type="subTitle" idx="1"/>
          </p:nvPr>
        </p:nvSpPr>
        <p:spPr>
          <a:xfrm>
            <a:off x="360363" y="879475"/>
            <a:ext cx="8432100" cy="4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4"/>
              <a:buNone/>
            </a:pPr>
            <a:r>
              <a:rPr lang="ru" sz="16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Разработка интерфейсов в постоянном контакте с потребителями</a:t>
            </a:r>
            <a:endParaRPr sz="16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782" name="Google Shape;782;p46"/>
          <p:cNvSpPr txBox="1">
            <a:spLocks noGrp="1"/>
          </p:cNvSpPr>
          <p:nvPr>
            <p:ph type="title"/>
          </p:nvPr>
        </p:nvSpPr>
        <p:spPr>
          <a:xfrm>
            <a:off x="324960" y="271463"/>
            <a:ext cx="6129300" cy="6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350" tIns="34350" rIns="34350" bIns="34350" anchor="t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800"/>
              <a:buFont typeface="Montserrat"/>
              <a:buNone/>
            </a:pPr>
            <a:r>
              <a:rPr lang="ru"/>
              <a:t>Ecom и UX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" name="Google Shape;788;p47"/>
          <p:cNvSpPr/>
          <p:nvPr/>
        </p:nvSpPr>
        <p:spPr>
          <a:xfrm>
            <a:off x="3020887" y="1902424"/>
            <a:ext cx="5483100" cy="3219300"/>
          </a:xfrm>
          <a:prstGeom prst="roundRect">
            <a:avLst>
              <a:gd name="adj" fmla="val 5249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34050" tIns="34050" rIns="34050" bIns="340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789" name="Google Shape;789;p47"/>
          <p:cNvGraphicFramePr/>
          <p:nvPr/>
        </p:nvGraphicFramePr>
        <p:xfrm>
          <a:off x="360338" y="160019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{030716B1-3927-4D20-BC1A-5925FC1B26D6}</a:tableStyleId>
              </a:tblPr>
              <a:tblGrid>
                <a:gridCol w="159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28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068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 b="1">
                          <a:solidFill>
                            <a:schemeClr val="accent1"/>
                          </a:solidFill>
                          <a:uFill>
                            <a:noFill/>
                          </a:uFill>
                          <a:latin typeface="Montserrat"/>
                          <a:ea typeface="Montserrat"/>
                          <a:cs typeface="Montserrat"/>
                          <a:sym typeface="Montserrat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DIY</a:t>
                      </a:r>
                      <a:endParaRPr sz="1300" b="1">
                        <a:solidFill>
                          <a:schemeClr val="accent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108000" marR="108000" marT="72000" marB="7200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Задайте до двадцати произвольных вопросов вашим потенциальным потребителям.</a:t>
                      </a:r>
                      <a:endParaRPr sz="1300"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108000" marR="144000" marT="72000" marB="7200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26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ru" sz="1300" b="1">
                          <a:solidFill>
                            <a:schemeClr val="accent1"/>
                          </a:solidFill>
                          <a:uFill>
                            <a:noFill/>
                          </a:uFill>
                          <a:latin typeface="Montserrat"/>
                          <a:ea typeface="Montserrat"/>
                          <a:cs typeface="Montserrat"/>
                          <a:sym typeface="Montserrat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DIY</a:t>
                      </a:r>
                      <a:r>
                        <a:rPr lang="ru" sz="1300" b="1">
                          <a:solidFill>
                            <a:schemeClr val="accent1"/>
                          </a:solidFill>
                          <a:uFill>
                            <a:noFill/>
                          </a:uFill>
                          <a:latin typeface="Montserrat"/>
                          <a:ea typeface="Montserrat"/>
                          <a:cs typeface="Montserrat"/>
                          <a:sym typeface="Montserrat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 PRO</a:t>
                      </a:r>
                      <a:endParaRPr sz="1300" b="1">
                        <a:solidFill>
                          <a:schemeClr val="accent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108000" marR="108000" marT="72000" marB="7200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Когда нужно создать собственную анкету с логикой переходов и разными типами вопросов.</a:t>
                      </a:r>
                      <a:endParaRPr sz="1300"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108000" marR="144000" marT="72000" marB="7200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0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 b="1">
                          <a:solidFill>
                            <a:schemeClr val="accent1"/>
                          </a:solidFill>
                          <a:uFill>
                            <a:noFill/>
                          </a:uFill>
                          <a:latin typeface="Montserrat"/>
                          <a:ea typeface="Montserrat"/>
                          <a:cs typeface="Montserrat"/>
                          <a:sym typeface="Montserrat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Rate It</a:t>
                      </a:r>
                      <a:endParaRPr sz="1300" b="1">
                        <a:solidFill>
                          <a:schemeClr val="accent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108000" marR="108000" marT="72000" marB="7200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Когда нужно просто составить рейтинг вариантов дизайна, названий, любых коротких текстовых или графических объектов. </a:t>
                      </a:r>
                      <a:endParaRPr sz="1300"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108000" marR="144000" marT="72000" marB="7200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76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 b="1">
                          <a:solidFill>
                            <a:schemeClr val="accent1"/>
                          </a:solidFill>
                          <a:uFill>
                            <a:noFill/>
                          </a:uFill>
                          <a:latin typeface="Montserrat"/>
                          <a:ea typeface="Montserrat"/>
                          <a:cs typeface="Montserrat"/>
                          <a:sym typeface="Montserrat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Side by Side</a:t>
                      </a:r>
                      <a:endParaRPr sz="1300" b="1">
                        <a:solidFill>
                          <a:schemeClr val="accent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108000" marR="108000" marT="72000" marB="7200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Когда нужно сравнить варианты страниц или других графических объектов. Прямое попарное сравнение вариантов.</a:t>
                      </a:r>
                      <a:endParaRPr sz="1300"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108000" marR="144000" marT="72000" marB="7200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76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 b="1">
                          <a:solidFill>
                            <a:schemeClr val="accent1"/>
                          </a:solidFill>
                          <a:uFill>
                            <a:noFill/>
                          </a:uFill>
                          <a:latin typeface="Montserrat"/>
                          <a:ea typeface="Montserrat"/>
                          <a:cs typeface="Montserrat"/>
                          <a:sym typeface="Montserrat"/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Card Sorting</a:t>
                      </a:r>
                      <a:endParaRPr sz="1300" b="1">
                        <a:solidFill>
                          <a:schemeClr val="accent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108000" marR="108000" marT="72000" marB="7200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Когда нужно разместить товары по каталогу или связать функции </a:t>
                      </a:r>
                      <a:br>
                        <a:rPr lang="ru" sz="1300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</a:br>
                      <a:r>
                        <a:rPr lang="ru" sz="1300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с разделами меню. Закрытая карточная сортировка.</a:t>
                      </a:r>
                      <a:endParaRPr sz="1300"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108000" marR="144000" marT="72000" marB="7200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90" name="Google Shape;790;p47"/>
          <p:cNvSpPr txBox="1"/>
          <p:nvPr/>
        </p:nvSpPr>
        <p:spPr>
          <a:xfrm>
            <a:off x="2700300" y="4662025"/>
            <a:ext cx="3743400" cy="2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 u="sng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Все решения на сайте fastuna.ru</a:t>
            </a:r>
            <a:endParaRPr sz="1300" b="0" i="0" u="none" strike="noStrike" cap="none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791" name="Google Shape;791;p47"/>
          <p:cNvSpPr txBox="1">
            <a:spLocks noGrp="1"/>
          </p:cNvSpPr>
          <p:nvPr>
            <p:ph type="subTitle" idx="1"/>
          </p:nvPr>
        </p:nvSpPr>
        <p:spPr>
          <a:xfrm>
            <a:off x="360363" y="879475"/>
            <a:ext cx="8432100" cy="4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4"/>
              <a:buNone/>
            </a:pPr>
            <a:r>
              <a:rPr lang="ru" sz="16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Готовые инструменты для задач разных направлений</a:t>
            </a:r>
            <a:endParaRPr sz="16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792" name="Google Shape;792;p47"/>
          <p:cNvSpPr txBox="1">
            <a:spLocks noGrp="1"/>
          </p:cNvSpPr>
          <p:nvPr>
            <p:ph type="title"/>
          </p:nvPr>
        </p:nvSpPr>
        <p:spPr>
          <a:xfrm>
            <a:off x="324960" y="271463"/>
            <a:ext cx="6129300" cy="6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350" tIns="34350" rIns="34350" bIns="34350" anchor="t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800"/>
              <a:buFont typeface="Montserrat"/>
              <a:buNone/>
            </a:pPr>
            <a:r>
              <a:rPr lang="ru"/>
              <a:t>Специальные решения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" name="Google Shape;798;p48"/>
          <p:cNvPicPr preferRelativeResize="0"/>
          <p:nvPr/>
        </p:nvPicPr>
        <p:blipFill rotWithShape="1">
          <a:blip r:embed="rId3">
            <a:alphaModFix/>
          </a:blip>
          <a:srcRect l="17009" t="24589" r="13507" b="11307"/>
          <a:stretch/>
        </p:blipFill>
        <p:spPr>
          <a:xfrm>
            <a:off x="353525" y="2092625"/>
            <a:ext cx="3674374" cy="1715800"/>
          </a:xfrm>
          <a:prstGeom prst="rect">
            <a:avLst/>
          </a:prstGeom>
          <a:noFill/>
          <a:ln>
            <a:noFill/>
          </a:ln>
        </p:spPr>
      </p:pic>
      <p:sp>
        <p:nvSpPr>
          <p:cNvPr id="799" name="Google Shape;799;p48"/>
          <p:cNvSpPr/>
          <p:nvPr/>
        </p:nvSpPr>
        <p:spPr>
          <a:xfrm>
            <a:off x="735616" y="1619941"/>
            <a:ext cx="3707100" cy="2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b="1">
                <a:solidFill>
                  <a:srgbClr val="07294F"/>
                </a:solidFill>
                <a:latin typeface="Montserrat"/>
                <a:ea typeface="Montserrat"/>
                <a:cs typeface="Montserrat"/>
                <a:sym typeface="Montserrat"/>
              </a:rPr>
              <a:t>Базовый конструктор</a:t>
            </a:r>
            <a:endParaRPr/>
          </a:p>
        </p:txBody>
      </p:sp>
      <p:pic>
        <p:nvPicPr>
          <p:cNvPr id="800" name="Google Shape;800;p4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4941" y="1559580"/>
            <a:ext cx="304154" cy="304154"/>
          </a:xfrm>
          <a:prstGeom prst="rect">
            <a:avLst/>
          </a:prstGeom>
          <a:noFill/>
          <a:ln>
            <a:noFill/>
          </a:ln>
        </p:spPr>
      </p:pic>
      <p:sp>
        <p:nvSpPr>
          <p:cNvPr id="801" name="Google Shape;801;p48"/>
          <p:cNvSpPr/>
          <p:nvPr/>
        </p:nvSpPr>
        <p:spPr>
          <a:xfrm>
            <a:off x="4966616" y="1613991"/>
            <a:ext cx="3707100" cy="2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b="1">
                <a:solidFill>
                  <a:srgbClr val="07294F"/>
                </a:solidFill>
                <a:latin typeface="Montserrat"/>
                <a:ea typeface="Montserrat"/>
                <a:cs typeface="Montserrat"/>
                <a:sym typeface="Montserrat"/>
              </a:rPr>
              <a:t>Один отборочный вопрос</a:t>
            </a:r>
            <a:endParaRPr/>
          </a:p>
        </p:txBody>
      </p:sp>
      <p:sp>
        <p:nvSpPr>
          <p:cNvPr id="802" name="Google Shape;802;p48"/>
          <p:cNvSpPr/>
          <p:nvPr/>
        </p:nvSpPr>
        <p:spPr>
          <a:xfrm>
            <a:off x="4966625" y="1898323"/>
            <a:ext cx="4034400" cy="4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latin typeface="Montserrat Medium"/>
                <a:ea typeface="Montserrat Medium"/>
                <a:cs typeface="Montserrat Medium"/>
                <a:sym typeface="Montserrat Medium"/>
              </a:rPr>
              <a:t>Отбор при помощи ОДНОГО вопроса. Настройка бесплатная.</a:t>
            </a: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03" name="Google Shape;803;p4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55941" y="1553630"/>
            <a:ext cx="304154" cy="304154"/>
          </a:xfrm>
          <a:prstGeom prst="rect">
            <a:avLst/>
          </a:prstGeom>
          <a:noFill/>
          <a:ln>
            <a:noFill/>
          </a:ln>
        </p:spPr>
      </p:pic>
      <p:sp>
        <p:nvSpPr>
          <p:cNvPr id="804" name="Google Shape;804;p48"/>
          <p:cNvSpPr/>
          <p:nvPr/>
        </p:nvSpPr>
        <p:spPr>
          <a:xfrm>
            <a:off x="4966616" y="2650422"/>
            <a:ext cx="3707100" cy="2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b="1">
                <a:solidFill>
                  <a:srgbClr val="07294F"/>
                </a:solidFill>
                <a:latin typeface="Montserrat"/>
                <a:ea typeface="Montserrat"/>
                <a:cs typeface="Montserrat"/>
                <a:sym typeface="Montserrat"/>
              </a:rPr>
              <a:t>2-3 отборочных вопроса</a:t>
            </a:r>
            <a:endParaRPr/>
          </a:p>
        </p:txBody>
      </p:sp>
      <p:sp>
        <p:nvSpPr>
          <p:cNvPr id="805" name="Google Shape;805;p48"/>
          <p:cNvSpPr/>
          <p:nvPr/>
        </p:nvSpPr>
        <p:spPr>
          <a:xfrm>
            <a:off x="4966625" y="2945375"/>
            <a:ext cx="3884700" cy="6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latin typeface="Montserrat Medium"/>
                <a:ea typeface="Montserrat Medium"/>
                <a:cs typeface="Montserrat Medium"/>
                <a:sym typeface="Montserrat Medium"/>
              </a:rPr>
              <a:t>Настройка платная, 30 000 руб. без НДС.</a:t>
            </a:r>
            <a:endParaRPr sz="1300"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latin typeface="Montserrat Medium"/>
                <a:ea typeface="Montserrat Medium"/>
                <a:cs typeface="Montserrat Medium"/>
                <a:sym typeface="Montserrat Medium"/>
              </a:rPr>
              <a:t>Достижимость таких аудиторий </a:t>
            </a:r>
            <a:br>
              <a:rPr lang="ru" sz="1300">
                <a:latin typeface="Montserrat Medium"/>
                <a:ea typeface="Montserrat Medium"/>
                <a:cs typeface="Montserrat Medium"/>
                <a:sym typeface="Montserrat Medium"/>
              </a:rPr>
            </a:br>
            <a:r>
              <a:rPr lang="ru" sz="1300">
                <a:latin typeface="Montserrat Medium"/>
                <a:ea typeface="Montserrat Medium"/>
                <a:cs typeface="Montserrat Medium"/>
                <a:sym typeface="Montserrat Medium"/>
              </a:rPr>
              <a:t>не ниже 30%. Каждая настроенная аудитория будет доступна для всех ваших последующих проектов без дополнительного запроса.</a:t>
            </a:r>
            <a:endParaRPr sz="1300"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806" name="Google Shape;806;p4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55941" y="2592099"/>
            <a:ext cx="304154" cy="304154"/>
          </a:xfrm>
          <a:prstGeom prst="rect">
            <a:avLst/>
          </a:prstGeom>
          <a:noFill/>
          <a:ln>
            <a:noFill/>
          </a:ln>
        </p:spPr>
      </p:pic>
      <p:sp>
        <p:nvSpPr>
          <p:cNvPr id="807" name="Google Shape;807;p48"/>
          <p:cNvSpPr/>
          <p:nvPr/>
        </p:nvSpPr>
        <p:spPr>
          <a:xfrm>
            <a:off x="4966616" y="1344904"/>
            <a:ext cx="3707100" cy="2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[Дополнительная опция]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808" name="Google Shape;808;p48"/>
          <p:cNvSpPr txBox="1">
            <a:spLocks noGrp="1"/>
          </p:cNvSpPr>
          <p:nvPr>
            <p:ph type="subTitle" idx="1"/>
          </p:nvPr>
        </p:nvSpPr>
        <p:spPr>
          <a:xfrm>
            <a:off x="360363" y="879475"/>
            <a:ext cx="8432100" cy="4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4"/>
              <a:buNone/>
            </a:pPr>
            <a:r>
              <a:rPr lang="ru" sz="16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Доступны всем пользователям платформы</a:t>
            </a:r>
            <a:endParaRPr sz="16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809" name="Google Shape;809;p48"/>
          <p:cNvSpPr txBox="1">
            <a:spLocks noGrp="1"/>
          </p:cNvSpPr>
          <p:nvPr>
            <p:ph type="title"/>
          </p:nvPr>
        </p:nvSpPr>
        <p:spPr>
          <a:xfrm>
            <a:off x="324960" y="271463"/>
            <a:ext cx="6129300" cy="6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350" tIns="34350" rIns="34350" bIns="34350" anchor="t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800"/>
              <a:buFont typeface="Montserrat"/>
              <a:buNone/>
            </a:pPr>
            <a:r>
              <a:rPr lang="ru"/>
              <a:t>Целевые группы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Google Shape;815;p49"/>
          <p:cNvSpPr/>
          <p:nvPr/>
        </p:nvSpPr>
        <p:spPr>
          <a:xfrm>
            <a:off x="735616" y="1617829"/>
            <a:ext cx="3707100" cy="2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b="1">
                <a:solidFill>
                  <a:srgbClr val="07294F"/>
                </a:solidFill>
                <a:latin typeface="Montserrat"/>
                <a:ea typeface="Montserrat"/>
                <a:cs typeface="Montserrat"/>
                <a:sym typeface="Montserrat"/>
              </a:rPr>
              <a:t>Участники</a:t>
            </a:r>
            <a:endParaRPr/>
          </a:p>
        </p:txBody>
      </p:sp>
      <p:sp>
        <p:nvSpPr>
          <p:cNvPr id="816" name="Google Shape;816;p49"/>
          <p:cNvSpPr/>
          <p:nvPr/>
        </p:nvSpPr>
        <p:spPr>
          <a:xfrm>
            <a:off x="735625" y="1861578"/>
            <a:ext cx="3690600" cy="4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latin typeface="Montserrat Medium"/>
                <a:ea typeface="Montserrat Medium"/>
                <a:cs typeface="Montserrat Medium"/>
                <a:sym typeface="Montserrat Medium"/>
              </a:rPr>
              <a:t>Представители российского микро </a:t>
            </a:r>
            <a:br>
              <a:rPr lang="ru" sz="1300">
                <a:latin typeface="Montserrat Medium"/>
                <a:ea typeface="Montserrat Medium"/>
                <a:cs typeface="Montserrat Medium"/>
                <a:sym typeface="Montserrat Medium"/>
              </a:rPr>
            </a:br>
            <a:r>
              <a:rPr lang="ru" sz="1300">
                <a:latin typeface="Montserrat Medium"/>
                <a:ea typeface="Montserrat Medium"/>
                <a:cs typeface="Montserrat Medium"/>
                <a:sym typeface="Montserrat Medium"/>
              </a:rPr>
              <a:t>и малого бизнеса. </a:t>
            </a:r>
            <a:endParaRPr sz="1300"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817" name="Google Shape;817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4941" y="1557468"/>
            <a:ext cx="304154" cy="304154"/>
          </a:xfrm>
          <a:prstGeom prst="rect">
            <a:avLst/>
          </a:prstGeom>
          <a:noFill/>
          <a:ln>
            <a:noFill/>
          </a:ln>
        </p:spPr>
      </p:pic>
      <p:sp>
        <p:nvSpPr>
          <p:cNvPr id="818" name="Google Shape;818;p49"/>
          <p:cNvSpPr/>
          <p:nvPr/>
        </p:nvSpPr>
        <p:spPr>
          <a:xfrm>
            <a:off x="4959916" y="1617829"/>
            <a:ext cx="3707100" cy="2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b="1">
                <a:solidFill>
                  <a:srgbClr val="07294F"/>
                </a:solidFill>
                <a:latin typeface="Montserrat"/>
                <a:ea typeface="Montserrat"/>
                <a:cs typeface="Montserrat"/>
                <a:sym typeface="Montserrat"/>
              </a:rPr>
              <a:t>Сбор поля происходит за 72 часа</a:t>
            </a:r>
            <a:endParaRPr/>
          </a:p>
        </p:txBody>
      </p:sp>
      <p:sp>
        <p:nvSpPr>
          <p:cNvPr id="819" name="Google Shape;819;p49"/>
          <p:cNvSpPr/>
          <p:nvPr/>
        </p:nvSpPr>
        <p:spPr>
          <a:xfrm>
            <a:off x="4963025" y="1898325"/>
            <a:ext cx="3690600" cy="2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latin typeface="Montserrat Medium"/>
                <a:ea typeface="Montserrat Medium"/>
                <a:cs typeface="Montserrat Medium"/>
                <a:sym typeface="Montserrat Medium"/>
              </a:rPr>
              <a:t>Обычно укладываемся в 24.</a:t>
            </a:r>
            <a:endParaRPr sz="13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820" name="Google Shape;820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49241" y="1557468"/>
            <a:ext cx="304154" cy="304154"/>
          </a:xfrm>
          <a:prstGeom prst="rect">
            <a:avLst/>
          </a:prstGeom>
          <a:noFill/>
          <a:ln>
            <a:noFill/>
          </a:ln>
        </p:spPr>
      </p:pic>
      <p:sp>
        <p:nvSpPr>
          <p:cNvPr id="821" name="Google Shape;821;p49"/>
          <p:cNvSpPr/>
          <p:nvPr/>
        </p:nvSpPr>
        <p:spPr>
          <a:xfrm>
            <a:off x="4959916" y="2392654"/>
            <a:ext cx="3707100" cy="2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b="1">
                <a:solidFill>
                  <a:srgbClr val="07294F"/>
                </a:solidFill>
                <a:latin typeface="Montserrat"/>
                <a:ea typeface="Montserrat"/>
                <a:cs typeface="Montserrat"/>
                <a:sym typeface="Montserrat"/>
              </a:rPr>
              <a:t>До 3-х профилирующих вопросов</a:t>
            </a:r>
            <a:endParaRPr/>
          </a:p>
        </p:txBody>
      </p:sp>
      <p:sp>
        <p:nvSpPr>
          <p:cNvPr id="822" name="Google Shape;822;p49"/>
          <p:cNvSpPr/>
          <p:nvPr/>
        </p:nvSpPr>
        <p:spPr>
          <a:xfrm>
            <a:off x="4963025" y="2673150"/>
            <a:ext cx="3690600" cy="2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latin typeface="Montserrat Medium"/>
                <a:ea typeface="Montserrat Medium"/>
                <a:cs typeface="Montserrat Medium"/>
                <a:sym typeface="Montserrat Medium"/>
              </a:rPr>
              <a:t>Достаточно для большей части исследований.</a:t>
            </a:r>
            <a:endParaRPr sz="13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823" name="Google Shape;823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49241" y="2332293"/>
            <a:ext cx="304154" cy="304154"/>
          </a:xfrm>
          <a:prstGeom prst="rect">
            <a:avLst/>
          </a:prstGeom>
          <a:noFill/>
          <a:ln>
            <a:noFill/>
          </a:ln>
        </p:spPr>
      </p:pic>
      <p:pic>
        <p:nvPicPr>
          <p:cNvPr id="824" name="Google Shape;824;p4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45850" y="2852250"/>
            <a:ext cx="2137800" cy="2137800"/>
          </a:xfrm>
          <a:prstGeom prst="rect">
            <a:avLst/>
          </a:prstGeom>
          <a:noFill/>
          <a:ln>
            <a:noFill/>
          </a:ln>
        </p:spPr>
      </p:pic>
      <p:sp>
        <p:nvSpPr>
          <p:cNvPr id="825" name="Google Shape;825;p49"/>
          <p:cNvSpPr txBox="1">
            <a:spLocks noGrp="1"/>
          </p:cNvSpPr>
          <p:nvPr>
            <p:ph type="subTitle" idx="1"/>
          </p:nvPr>
        </p:nvSpPr>
        <p:spPr>
          <a:xfrm>
            <a:off x="360363" y="879475"/>
            <a:ext cx="8432100" cy="4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4"/>
              <a:buNone/>
            </a:pPr>
            <a:r>
              <a:rPr lang="ru" sz="16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Легкие исследования сложной аудитории</a:t>
            </a:r>
            <a:endParaRPr sz="16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826" name="Google Shape;826;p49"/>
          <p:cNvSpPr txBox="1">
            <a:spLocks noGrp="1"/>
          </p:cNvSpPr>
          <p:nvPr>
            <p:ph type="title"/>
          </p:nvPr>
        </p:nvSpPr>
        <p:spPr>
          <a:xfrm>
            <a:off x="324960" y="271463"/>
            <a:ext cx="6129300" cy="6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350" tIns="34350" rIns="34350" bIns="34350" anchor="t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800"/>
              <a:buFont typeface="Montserrat"/>
              <a:buNone/>
            </a:pPr>
            <a:r>
              <a:rPr lang="ru"/>
              <a:t>Аудитория ММБ</a:t>
            </a:r>
            <a:endParaRPr/>
          </a:p>
        </p:txBody>
      </p:sp>
      <p:sp>
        <p:nvSpPr>
          <p:cNvPr id="827" name="Google Shape;827;p49"/>
          <p:cNvSpPr/>
          <p:nvPr/>
        </p:nvSpPr>
        <p:spPr>
          <a:xfrm>
            <a:off x="735625" y="2392651"/>
            <a:ext cx="3690600" cy="4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latin typeface="Montserrat Medium"/>
                <a:ea typeface="Montserrat Medium"/>
                <a:cs typeface="Montserrat Medium"/>
                <a:sym typeface="Montserrat Medium"/>
              </a:rPr>
              <a:t>В основном оборот до 100 млн в год, </a:t>
            </a:r>
            <a:br>
              <a:rPr lang="ru" sz="1300">
                <a:latin typeface="Montserrat Medium"/>
                <a:ea typeface="Montserrat Medium"/>
                <a:cs typeface="Montserrat Medium"/>
                <a:sym typeface="Montserrat Medium"/>
              </a:rPr>
            </a:br>
            <a:r>
              <a:rPr lang="ru" sz="1300">
                <a:latin typeface="Montserrat Medium"/>
                <a:ea typeface="Montserrat Medium"/>
                <a:cs typeface="Montserrat Medium"/>
                <a:sym typeface="Montserrat Medium"/>
              </a:rPr>
              <a:t>до 100 сотрудников.</a:t>
            </a:r>
            <a:endParaRPr sz="1300"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828" name="Google Shape;828;p49"/>
          <p:cNvSpPr/>
          <p:nvPr/>
        </p:nvSpPr>
        <p:spPr>
          <a:xfrm>
            <a:off x="735625" y="2983001"/>
            <a:ext cx="3690600" cy="9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latin typeface="Montserrat Medium"/>
                <a:ea typeface="Montserrat Medium"/>
                <a:cs typeface="Montserrat Medium"/>
                <a:sym typeface="Montserrat Medium"/>
              </a:rPr>
              <a:t>ИП, владельцы компаний, генеральные, исполнительные, коммерческие, финансовые директора, финансовые менеджеры и главные бухгалтеры.</a:t>
            </a:r>
            <a:endParaRPr sz="1300"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4" name="Google Shape;834;p5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5193" y="1690169"/>
            <a:ext cx="224442" cy="250093"/>
          </a:xfrm>
          <a:prstGeom prst="rect">
            <a:avLst/>
          </a:prstGeom>
          <a:noFill/>
          <a:ln>
            <a:noFill/>
          </a:ln>
        </p:spPr>
      </p:pic>
      <p:pic>
        <p:nvPicPr>
          <p:cNvPr id="835" name="Google Shape;835;p5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71837" y="1173850"/>
            <a:ext cx="224775" cy="242527"/>
          </a:xfrm>
          <a:prstGeom prst="rect">
            <a:avLst/>
          </a:prstGeom>
          <a:noFill/>
          <a:ln>
            <a:noFill/>
          </a:ln>
        </p:spPr>
      </p:pic>
      <p:pic>
        <p:nvPicPr>
          <p:cNvPr id="836" name="Google Shape;836;p5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76270" y="1686958"/>
            <a:ext cx="250093" cy="256506"/>
          </a:xfrm>
          <a:prstGeom prst="rect">
            <a:avLst/>
          </a:prstGeom>
          <a:noFill/>
          <a:ln>
            <a:noFill/>
          </a:ln>
        </p:spPr>
      </p:pic>
      <p:pic>
        <p:nvPicPr>
          <p:cNvPr id="837" name="Google Shape;837;p5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88925" y="1166850"/>
            <a:ext cx="224775" cy="256525"/>
          </a:xfrm>
          <a:prstGeom prst="rect">
            <a:avLst/>
          </a:prstGeom>
          <a:noFill/>
          <a:ln>
            <a:noFill/>
          </a:ln>
        </p:spPr>
      </p:pic>
      <p:sp>
        <p:nvSpPr>
          <p:cNvPr id="838" name="Google Shape;838;p50"/>
          <p:cNvSpPr/>
          <p:nvPr/>
        </p:nvSpPr>
        <p:spPr>
          <a:xfrm>
            <a:off x="751425" y="1166850"/>
            <a:ext cx="3271500" cy="52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7294F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До 500 интервью — бесплатно.</a:t>
            </a:r>
            <a:endParaRPr>
              <a:solidFill>
                <a:srgbClr val="07294F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7294F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839" name="Google Shape;839;p50"/>
          <p:cNvSpPr/>
          <p:nvPr/>
        </p:nvSpPr>
        <p:spPr>
          <a:xfrm>
            <a:off x="4930100" y="1166825"/>
            <a:ext cx="3179400" cy="52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7294F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Опрос по уникальным ссылкам.</a:t>
            </a:r>
            <a:endParaRPr>
              <a:solidFill>
                <a:srgbClr val="07294F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7294F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840" name="Google Shape;840;p50"/>
          <p:cNvSpPr/>
          <p:nvPr/>
        </p:nvSpPr>
        <p:spPr>
          <a:xfrm>
            <a:off x="751425" y="1715475"/>
            <a:ext cx="3693300" cy="52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7294F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Доступны все решения.</a:t>
            </a:r>
            <a:endParaRPr>
              <a:solidFill>
                <a:srgbClr val="07294F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7294F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841" name="Google Shape;841;p50"/>
          <p:cNvSpPr/>
          <p:nvPr/>
        </p:nvSpPr>
        <p:spPr>
          <a:xfrm>
            <a:off x="4930100" y="1711750"/>
            <a:ext cx="3179400" cy="52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7294F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До 3 отборочных вопросов в DIY.</a:t>
            </a:r>
            <a:endParaRPr>
              <a:solidFill>
                <a:srgbClr val="07294F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7294F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842" name="Google Shape;842;p50"/>
          <p:cNvPicPr preferRelativeResize="0"/>
          <p:nvPr/>
        </p:nvPicPr>
        <p:blipFill rotWithShape="1">
          <a:blip r:embed="rId7">
            <a:alphaModFix/>
          </a:blip>
          <a:srcRect l="2863" r="33352" b="21789"/>
          <a:stretch/>
        </p:blipFill>
        <p:spPr>
          <a:xfrm>
            <a:off x="5401450" y="2921025"/>
            <a:ext cx="3382200" cy="1267938"/>
          </a:xfrm>
          <a:prstGeom prst="rect">
            <a:avLst/>
          </a:prstGeom>
          <a:noFill/>
          <a:ln>
            <a:noFill/>
          </a:ln>
        </p:spPr>
      </p:pic>
      <p:pic>
        <p:nvPicPr>
          <p:cNvPr id="843" name="Google Shape;843;p50"/>
          <p:cNvPicPr preferRelativeResize="0"/>
          <p:nvPr/>
        </p:nvPicPr>
        <p:blipFill rotWithShape="1">
          <a:blip r:embed="rId8">
            <a:alphaModFix/>
          </a:blip>
          <a:srcRect l="2085" b="48720"/>
          <a:stretch/>
        </p:blipFill>
        <p:spPr>
          <a:xfrm>
            <a:off x="376275" y="2845250"/>
            <a:ext cx="4928224" cy="1226475"/>
          </a:xfrm>
          <a:prstGeom prst="rect">
            <a:avLst/>
          </a:prstGeom>
          <a:noFill/>
          <a:ln>
            <a:noFill/>
          </a:ln>
        </p:spPr>
      </p:pic>
      <p:sp>
        <p:nvSpPr>
          <p:cNvPr id="844" name="Google Shape;844;p50"/>
          <p:cNvSpPr/>
          <p:nvPr/>
        </p:nvSpPr>
        <p:spPr>
          <a:xfrm>
            <a:off x="4059525" y="3645425"/>
            <a:ext cx="1163400" cy="426300"/>
          </a:xfrm>
          <a:prstGeom prst="ellipse">
            <a:avLst/>
          </a:prstGeom>
          <a:noFill/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5" name="Google Shape;845;p50"/>
          <p:cNvSpPr txBox="1">
            <a:spLocks noGrp="1"/>
          </p:cNvSpPr>
          <p:nvPr>
            <p:ph type="title"/>
          </p:nvPr>
        </p:nvSpPr>
        <p:spPr>
          <a:xfrm>
            <a:off x="324960" y="271463"/>
            <a:ext cx="6129300" cy="6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350" tIns="34350" rIns="34350" bIns="34350" anchor="t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800"/>
              <a:buFont typeface="Montserrat"/>
              <a:buNone/>
            </a:pPr>
            <a:r>
              <a:rPr lang="ru"/>
              <a:t>Опрос по своей базе</a:t>
            </a:r>
            <a:endParaRPr/>
          </a:p>
        </p:txBody>
      </p:sp>
      <p:cxnSp>
        <p:nvCxnSpPr>
          <p:cNvPr id="846" name="Google Shape;846;p50"/>
          <p:cNvCxnSpPr/>
          <p:nvPr/>
        </p:nvCxnSpPr>
        <p:spPr>
          <a:xfrm rot="5400000">
            <a:off x="4455450" y="2770925"/>
            <a:ext cx="775500" cy="433800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2" name="Google Shape;852;p51"/>
          <p:cNvGrpSpPr/>
          <p:nvPr/>
        </p:nvGrpSpPr>
        <p:grpSpPr>
          <a:xfrm>
            <a:off x="324962" y="1559388"/>
            <a:ext cx="299727" cy="299727"/>
            <a:chOff x="324962" y="2283413"/>
            <a:chExt cx="299727" cy="299727"/>
          </a:xfrm>
        </p:grpSpPr>
        <p:sp>
          <p:nvSpPr>
            <p:cNvPr id="853" name="Google Shape;853;p51"/>
            <p:cNvSpPr/>
            <p:nvPr/>
          </p:nvSpPr>
          <p:spPr>
            <a:xfrm rot="2700000">
              <a:off x="368856" y="2327307"/>
              <a:ext cx="211939" cy="211939"/>
            </a:xfrm>
            <a:custGeom>
              <a:avLst/>
              <a:gdLst/>
              <a:ahLst/>
              <a:cxnLst/>
              <a:rect l="l" t="t" r="r" b="b"/>
              <a:pathLst>
                <a:path w="211821" h="211821" extrusionOk="0">
                  <a:moveTo>
                    <a:pt x="211822" y="105911"/>
                  </a:moveTo>
                  <a:cubicBezTo>
                    <a:pt x="211822" y="164404"/>
                    <a:pt x="164404" y="211822"/>
                    <a:pt x="105911" y="211822"/>
                  </a:cubicBezTo>
                  <a:cubicBezTo>
                    <a:pt x="47418" y="211822"/>
                    <a:pt x="0" y="164404"/>
                    <a:pt x="0" y="105911"/>
                  </a:cubicBezTo>
                  <a:cubicBezTo>
                    <a:pt x="0" y="47418"/>
                    <a:pt x="47418" y="0"/>
                    <a:pt x="105911" y="0"/>
                  </a:cubicBezTo>
                  <a:cubicBezTo>
                    <a:pt x="164404" y="0"/>
                    <a:pt x="211822" y="47418"/>
                    <a:pt x="211822" y="1059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4" name="Google Shape;854;p51"/>
            <p:cNvSpPr/>
            <p:nvPr/>
          </p:nvSpPr>
          <p:spPr>
            <a:xfrm>
              <a:off x="432419" y="2401988"/>
              <a:ext cx="89213" cy="62408"/>
            </a:xfrm>
            <a:custGeom>
              <a:avLst/>
              <a:gdLst/>
              <a:ahLst/>
              <a:cxnLst/>
              <a:rect l="l" t="t" r="r" b="b"/>
              <a:pathLst>
                <a:path w="89213" h="62408" extrusionOk="0">
                  <a:moveTo>
                    <a:pt x="58009" y="0"/>
                  </a:moveTo>
                  <a:lnTo>
                    <a:pt x="51768" y="6241"/>
                  </a:lnTo>
                  <a:lnTo>
                    <a:pt x="72332" y="26805"/>
                  </a:lnTo>
                  <a:lnTo>
                    <a:pt x="0" y="26805"/>
                  </a:lnTo>
                  <a:lnTo>
                    <a:pt x="0" y="35604"/>
                  </a:lnTo>
                  <a:lnTo>
                    <a:pt x="72332" y="35604"/>
                  </a:lnTo>
                  <a:lnTo>
                    <a:pt x="51768" y="56168"/>
                  </a:lnTo>
                  <a:lnTo>
                    <a:pt x="58009" y="62409"/>
                  </a:lnTo>
                  <a:lnTo>
                    <a:pt x="89213" y="31205"/>
                  </a:lnTo>
                  <a:lnTo>
                    <a:pt x="5800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5" name="Google Shape;855;p51"/>
            <p:cNvSpPr/>
            <p:nvPr/>
          </p:nvSpPr>
          <p:spPr>
            <a:xfrm>
              <a:off x="429715" y="2398148"/>
              <a:ext cx="95768" cy="70089"/>
            </a:xfrm>
            <a:custGeom>
              <a:avLst/>
              <a:gdLst/>
              <a:ahLst/>
              <a:cxnLst/>
              <a:rect l="l" t="t" r="r" b="b"/>
              <a:pathLst>
                <a:path w="95768" h="70089" extrusionOk="0">
                  <a:moveTo>
                    <a:pt x="60724" y="0"/>
                  </a:moveTo>
                  <a:lnTo>
                    <a:pt x="95769" y="35045"/>
                  </a:lnTo>
                  <a:lnTo>
                    <a:pt x="60724" y="70090"/>
                  </a:lnTo>
                  <a:lnTo>
                    <a:pt x="50643" y="60008"/>
                  </a:lnTo>
                  <a:lnTo>
                    <a:pt x="68491" y="42160"/>
                  </a:lnTo>
                  <a:lnTo>
                    <a:pt x="0" y="42160"/>
                  </a:lnTo>
                  <a:lnTo>
                    <a:pt x="0" y="27929"/>
                  </a:lnTo>
                  <a:lnTo>
                    <a:pt x="68491" y="27929"/>
                  </a:lnTo>
                  <a:lnTo>
                    <a:pt x="50643" y="10081"/>
                  </a:lnTo>
                  <a:lnTo>
                    <a:pt x="60724" y="0"/>
                  </a:lnTo>
                  <a:close/>
                  <a:moveTo>
                    <a:pt x="60724" y="7681"/>
                  </a:moveTo>
                  <a:lnTo>
                    <a:pt x="58324" y="10081"/>
                  </a:lnTo>
                  <a:lnTo>
                    <a:pt x="81603" y="33361"/>
                  </a:lnTo>
                  <a:lnTo>
                    <a:pt x="5431" y="33361"/>
                  </a:lnTo>
                  <a:lnTo>
                    <a:pt x="5431" y="36729"/>
                  </a:lnTo>
                  <a:lnTo>
                    <a:pt x="81603" y="36729"/>
                  </a:lnTo>
                  <a:lnTo>
                    <a:pt x="58324" y="60008"/>
                  </a:lnTo>
                  <a:lnTo>
                    <a:pt x="60724" y="62409"/>
                  </a:lnTo>
                  <a:lnTo>
                    <a:pt x="88088" y="35045"/>
                  </a:lnTo>
                  <a:lnTo>
                    <a:pt x="60724" y="768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56" name="Google Shape;856;p51"/>
          <p:cNvSpPr/>
          <p:nvPr/>
        </p:nvSpPr>
        <p:spPr>
          <a:xfrm>
            <a:off x="751900" y="1608325"/>
            <a:ext cx="3553500" cy="48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latin typeface="Montserrat Medium"/>
                <a:ea typeface="Montserrat Medium"/>
                <a:cs typeface="Montserrat Medium"/>
                <a:sym typeface="Montserrat Medium"/>
              </a:rPr>
              <a:t>Строит облака слов, фильтрует ответы по вхождению в них объекта.</a:t>
            </a:r>
            <a:endParaRPr sz="1300"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857" name="Google Shape;857;p51"/>
          <p:cNvSpPr/>
          <p:nvPr/>
        </p:nvSpPr>
        <p:spPr>
          <a:xfrm>
            <a:off x="432419" y="1676130"/>
            <a:ext cx="89213" cy="62408"/>
          </a:xfrm>
          <a:custGeom>
            <a:avLst/>
            <a:gdLst/>
            <a:ahLst/>
            <a:cxnLst/>
            <a:rect l="l" t="t" r="r" b="b"/>
            <a:pathLst>
              <a:path w="89213" h="62408" extrusionOk="0">
                <a:moveTo>
                  <a:pt x="58009" y="0"/>
                </a:moveTo>
                <a:lnTo>
                  <a:pt x="51768" y="6241"/>
                </a:lnTo>
                <a:lnTo>
                  <a:pt x="72332" y="26805"/>
                </a:lnTo>
                <a:lnTo>
                  <a:pt x="0" y="26805"/>
                </a:lnTo>
                <a:lnTo>
                  <a:pt x="0" y="35604"/>
                </a:lnTo>
                <a:lnTo>
                  <a:pt x="72332" y="35604"/>
                </a:lnTo>
                <a:lnTo>
                  <a:pt x="51768" y="56168"/>
                </a:lnTo>
                <a:lnTo>
                  <a:pt x="58009" y="62409"/>
                </a:lnTo>
                <a:lnTo>
                  <a:pt x="89213" y="31205"/>
                </a:lnTo>
                <a:lnTo>
                  <a:pt x="5800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58" name="Google Shape;858;p51"/>
          <p:cNvGrpSpPr/>
          <p:nvPr/>
        </p:nvGrpSpPr>
        <p:grpSpPr>
          <a:xfrm>
            <a:off x="324962" y="2283413"/>
            <a:ext cx="3452438" cy="534062"/>
            <a:chOff x="324962" y="2283413"/>
            <a:chExt cx="3452438" cy="534062"/>
          </a:xfrm>
        </p:grpSpPr>
        <p:sp>
          <p:nvSpPr>
            <p:cNvPr id="859" name="Google Shape;859;p51"/>
            <p:cNvSpPr/>
            <p:nvPr/>
          </p:nvSpPr>
          <p:spPr>
            <a:xfrm>
              <a:off x="751900" y="2332375"/>
              <a:ext cx="3025500" cy="485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300">
                  <a:latin typeface="Montserrat Medium"/>
                  <a:ea typeface="Montserrat Medium"/>
                  <a:cs typeface="Montserrat Medium"/>
                  <a:sym typeface="Montserrat Medium"/>
                </a:rPr>
                <a:t>Выделяет в текстах объекты, </a:t>
              </a:r>
              <a:endParaRPr sz="1300">
                <a:latin typeface="Montserrat Medium"/>
                <a:ea typeface="Montserrat Medium"/>
                <a:cs typeface="Montserrat Medium"/>
                <a:sym typeface="Montserrat Medium"/>
              </a:endParaRPr>
            </a:p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300">
                  <a:latin typeface="Montserrat Medium"/>
                  <a:ea typeface="Montserrat Medium"/>
                  <a:cs typeface="Montserrat Medium"/>
                  <a:sym typeface="Montserrat Medium"/>
                </a:rPr>
                <a:t>объединяет похожие.</a:t>
              </a:r>
              <a:endParaRPr sz="1300">
                <a:latin typeface="Montserrat Medium"/>
                <a:ea typeface="Montserrat Medium"/>
                <a:cs typeface="Montserrat Medium"/>
                <a:sym typeface="Montserrat Medium"/>
              </a:endParaRPr>
            </a:p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300">
                <a:latin typeface="Montserrat Medium"/>
                <a:ea typeface="Montserrat Medium"/>
                <a:cs typeface="Montserrat Medium"/>
                <a:sym typeface="Montserrat Medium"/>
              </a:endParaRPr>
            </a:p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300"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grpSp>
          <p:nvGrpSpPr>
            <p:cNvPr id="860" name="Google Shape;860;p51"/>
            <p:cNvGrpSpPr/>
            <p:nvPr/>
          </p:nvGrpSpPr>
          <p:grpSpPr>
            <a:xfrm>
              <a:off x="324962" y="2283413"/>
              <a:ext cx="299727" cy="299727"/>
              <a:chOff x="324962" y="2283413"/>
              <a:chExt cx="299727" cy="299727"/>
            </a:xfrm>
          </p:grpSpPr>
          <p:sp>
            <p:nvSpPr>
              <p:cNvPr id="861" name="Google Shape;861;p51"/>
              <p:cNvSpPr/>
              <p:nvPr/>
            </p:nvSpPr>
            <p:spPr>
              <a:xfrm rot="2700000">
                <a:off x="368856" y="2327307"/>
                <a:ext cx="211939" cy="211939"/>
              </a:xfrm>
              <a:custGeom>
                <a:avLst/>
                <a:gdLst/>
                <a:ahLst/>
                <a:cxnLst/>
                <a:rect l="l" t="t" r="r" b="b"/>
                <a:pathLst>
                  <a:path w="211821" h="211821" extrusionOk="0">
                    <a:moveTo>
                      <a:pt x="211822" y="105911"/>
                    </a:moveTo>
                    <a:cubicBezTo>
                      <a:pt x="211822" y="164404"/>
                      <a:pt x="164404" y="211822"/>
                      <a:pt x="105911" y="211822"/>
                    </a:cubicBezTo>
                    <a:cubicBezTo>
                      <a:pt x="47418" y="211822"/>
                      <a:pt x="0" y="164404"/>
                      <a:pt x="0" y="105911"/>
                    </a:cubicBezTo>
                    <a:cubicBezTo>
                      <a:pt x="0" y="47418"/>
                      <a:pt x="47418" y="0"/>
                      <a:pt x="105911" y="0"/>
                    </a:cubicBezTo>
                    <a:cubicBezTo>
                      <a:pt x="164404" y="0"/>
                      <a:pt x="211822" y="47418"/>
                      <a:pt x="211822" y="10591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2" name="Google Shape;862;p51"/>
              <p:cNvSpPr/>
              <p:nvPr/>
            </p:nvSpPr>
            <p:spPr>
              <a:xfrm>
                <a:off x="432419" y="2401988"/>
                <a:ext cx="89213" cy="62408"/>
              </a:xfrm>
              <a:custGeom>
                <a:avLst/>
                <a:gdLst/>
                <a:ahLst/>
                <a:cxnLst/>
                <a:rect l="l" t="t" r="r" b="b"/>
                <a:pathLst>
                  <a:path w="89213" h="62408" extrusionOk="0">
                    <a:moveTo>
                      <a:pt x="58009" y="0"/>
                    </a:moveTo>
                    <a:lnTo>
                      <a:pt x="51768" y="6241"/>
                    </a:lnTo>
                    <a:lnTo>
                      <a:pt x="72332" y="26805"/>
                    </a:lnTo>
                    <a:lnTo>
                      <a:pt x="0" y="26805"/>
                    </a:lnTo>
                    <a:lnTo>
                      <a:pt x="0" y="35604"/>
                    </a:lnTo>
                    <a:lnTo>
                      <a:pt x="72332" y="35604"/>
                    </a:lnTo>
                    <a:lnTo>
                      <a:pt x="51768" y="56168"/>
                    </a:lnTo>
                    <a:lnTo>
                      <a:pt x="58009" y="62409"/>
                    </a:lnTo>
                    <a:lnTo>
                      <a:pt x="89213" y="31205"/>
                    </a:lnTo>
                    <a:lnTo>
                      <a:pt x="5800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3" name="Google Shape;863;p51"/>
              <p:cNvSpPr/>
              <p:nvPr/>
            </p:nvSpPr>
            <p:spPr>
              <a:xfrm>
                <a:off x="429715" y="2398148"/>
                <a:ext cx="95768" cy="70089"/>
              </a:xfrm>
              <a:custGeom>
                <a:avLst/>
                <a:gdLst/>
                <a:ahLst/>
                <a:cxnLst/>
                <a:rect l="l" t="t" r="r" b="b"/>
                <a:pathLst>
                  <a:path w="95768" h="70089" extrusionOk="0">
                    <a:moveTo>
                      <a:pt x="60724" y="0"/>
                    </a:moveTo>
                    <a:lnTo>
                      <a:pt x="95769" y="35045"/>
                    </a:lnTo>
                    <a:lnTo>
                      <a:pt x="60724" y="70090"/>
                    </a:lnTo>
                    <a:lnTo>
                      <a:pt x="50643" y="60008"/>
                    </a:lnTo>
                    <a:lnTo>
                      <a:pt x="68491" y="42160"/>
                    </a:lnTo>
                    <a:lnTo>
                      <a:pt x="0" y="42160"/>
                    </a:lnTo>
                    <a:lnTo>
                      <a:pt x="0" y="27929"/>
                    </a:lnTo>
                    <a:lnTo>
                      <a:pt x="68491" y="27929"/>
                    </a:lnTo>
                    <a:lnTo>
                      <a:pt x="50643" y="10081"/>
                    </a:lnTo>
                    <a:lnTo>
                      <a:pt x="60724" y="0"/>
                    </a:lnTo>
                    <a:close/>
                    <a:moveTo>
                      <a:pt x="60724" y="7681"/>
                    </a:moveTo>
                    <a:lnTo>
                      <a:pt x="58324" y="10081"/>
                    </a:lnTo>
                    <a:lnTo>
                      <a:pt x="81603" y="33361"/>
                    </a:lnTo>
                    <a:lnTo>
                      <a:pt x="5431" y="33361"/>
                    </a:lnTo>
                    <a:lnTo>
                      <a:pt x="5431" y="36729"/>
                    </a:lnTo>
                    <a:lnTo>
                      <a:pt x="81603" y="36729"/>
                    </a:lnTo>
                    <a:lnTo>
                      <a:pt x="58324" y="60008"/>
                    </a:lnTo>
                    <a:lnTo>
                      <a:pt x="60724" y="62409"/>
                    </a:lnTo>
                    <a:lnTo>
                      <a:pt x="88088" y="35045"/>
                    </a:lnTo>
                    <a:lnTo>
                      <a:pt x="60724" y="768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pic>
        <p:nvPicPr>
          <p:cNvPr id="864" name="Google Shape;864;p51"/>
          <p:cNvPicPr preferRelativeResize="0"/>
          <p:nvPr/>
        </p:nvPicPr>
        <p:blipFill rotWithShape="1">
          <a:blip r:embed="rId3">
            <a:alphaModFix/>
          </a:blip>
          <a:srcRect l="19530" t="33423" b="15296"/>
          <a:stretch/>
        </p:blipFill>
        <p:spPr>
          <a:xfrm>
            <a:off x="4475675" y="1571727"/>
            <a:ext cx="4307977" cy="1299250"/>
          </a:xfrm>
          <a:prstGeom prst="rect">
            <a:avLst/>
          </a:prstGeom>
          <a:noFill/>
          <a:ln>
            <a:noFill/>
          </a:ln>
        </p:spPr>
      </p:pic>
      <p:sp>
        <p:nvSpPr>
          <p:cNvPr id="865" name="Google Shape;865;p51"/>
          <p:cNvSpPr txBox="1">
            <a:spLocks noGrp="1"/>
          </p:cNvSpPr>
          <p:nvPr>
            <p:ph type="subTitle" idx="1"/>
          </p:nvPr>
        </p:nvSpPr>
        <p:spPr>
          <a:xfrm>
            <a:off x="360363" y="879475"/>
            <a:ext cx="8432100" cy="4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4"/>
              <a:buNone/>
            </a:pPr>
            <a:r>
              <a:rPr lang="ru">
                <a:solidFill>
                  <a:schemeClr val="dk1"/>
                </a:solidFill>
              </a:rPr>
              <a:t>Инструмент для анализа текстовых ответов</a:t>
            </a:r>
            <a:endParaRPr sz="16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866" name="Google Shape;866;p51"/>
          <p:cNvSpPr txBox="1">
            <a:spLocks noGrp="1"/>
          </p:cNvSpPr>
          <p:nvPr>
            <p:ph type="title"/>
          </p:nvPr>
        </p:nvSpPr>
        <p:spPr>
          <a:xfrm>
            <a:off x="324960" y="271463"/>
            <a:ext cx="6129300" cy="6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350" tIns="34350" rIns="34350" bIns="34350" anchor="t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800"/>
              <a:buFont typeface="Montserrat"/>
              <a:buNone/>
            </a:pPr>
            <a:r>
              <a:rPr lang="ru"/>
              <a:t>Акул(к)а пера</a:t>
            </a:r>
            <a:endParaRPr/>
          </a:p>
        </p:txBody>
      </p:sp>
      <p:grpSp>
        <p:nvGrpSpPr>
          <p:cNvPr id="867" name="Google Shape;867;p51"/>
          <p:cNvGrpSpPr/>
          <p:nvPr/>
        </p:nvGrpSpPr>
        <p:grpSpPr>
          <a:xfrm>
            <a:off x="324962" y="3007438"/>
            <a:ext cx="3140663" cy="537162"/>
            <a:chOff x="324962" y="3007438"/>
            <a:chExt cx="3140663" cy="537162"/>
          </a:xfrm>
        </p:grpSpPr>
        <p:grpSp>
          <p:nvGrpSpPr>
            <p:cNvPr id="868" name="Google Shape;868;p51"/>
            <p:cNvGrpSpPr/>
            <p:nvPr/>
          </p:nvGrpSpPr>
          <p:grpSpPr>
            <a:xfrm>
              <a:off x="324962" y="3007438"/>
              <a:ext cx="299727" cy="299727"/>
              <a:chOff x="324962" y="2283413"/>
              <a:chExt cx="299727" cy="299727"/>
            </a:xfrm>
          </p:grpSpPr>
          <p:sp>
            <p:nvSpPr>
              <p:cNvPr id="869" name="Google Shape;869;p51"/>
              <p:cNvSpPr/>
              <p:nvPr/>
            </p:nvSpPr>
            <p:spPr>
              <a:xfrm rot="2700000">
                <a:off x="368856" y="2327307"/>
                <a:ext cx="211939" cy="211939"/>
              </a:xfrm>
              <a:custGeom>
                <a:avLst/>
                <a:gdLst/>
                <a:ahLst/>
                <a:cxnLst/>
                <a:rect l="l" t="t" r="r" b="b"/>
                <a:pathLst>
                  <a:path w="211821" h="211821" extrusionOk="0">
                    <a:moveTo>
                      <a:pt x="211822" y="105911"/>
                    </a:moveTo>
                    <a:cubicBezTo>
                      <a:pt x="211822" y="164404"/>
                      <a:pt x="164404" y="211822"/>
                      <a:pt x="105911" y="211822"/>
                    </a:cubicBezTo>
                    <a:cubicBezTo>
                      <a:pt x="47418" y="211822"/>
                      <a:pt x="0" y="164404"/>
                      <a:pt x="0" y="105911"/>
                    </a:cubicBezTo>
                    <a:cubicBezTo>
                      <a:pt x="0" y="47418"/>
                      <a:pt x="47418" y="0"/>
                      <a:pt x="105911" y="0"/>
                    </a:cubicBezTo>
                    <a:cubicBezTo>
                      <a:pt x="164404" y="0"/>
                      <a:pt x="211822" y="47418"/>
                      <a:pt x="211822" y="10591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0" name="Google Shape;870;p51"/>
              <p:cNvSpPr/>
              <p:nvPr/>
            </p:nvSpPr>
            <p:spPr>
              <a:xfrm>
                <a:off x="432419" y="2401988"/>
                <a:ext cx="89213" cy="62408"/>
              </a:xfrm>
              <a:custGeom>
                <a:avLst/>
                <a:gdLst/>
                <a:ahLst/>
                <a:cxnLst/>
                <a:rect l="l" t="t" r="r" b="b"/>
                <a:pathLst>
                  <a:path w="89213" h="62408" extrusionOk="0">
                    <a:moveTo>
                      <a:pt x="58009" y="0"/>
                    </a:moveTo>
                    <a:lnTo>
                      <a:pt x="51768" y="6241"/>
                    </a:lnTo>
                    <a:lnTo>
                      <a:pt x="72332" y="26805"/>
                    </a:lnTo>
                    <a:lnTo>
                      <a:pt x="0" y="26805"/>
                    </a:lnTo>
                    <a:lnTo>
                      <a:pt x="0" y="35604"/>
                    </a:lnTo>
                    <a:lnTo>
                      <a:pt x="72332" y="35604"/>
                    </a:lnTo>
                    <a:lnTo>
                      <a:pt x="51768" y="56168"/>
                    </a:lnTo>
                    <a:lnTo>
                      <a:pt x="58009" y="62409"/>
                    </a:lnTo>
                    <a:lnTo>
                      <a:pt x="89213" y="31205"/>
                    </a:lnTo>
                    <a:lnTo>
                      <a:pt x="5800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1" name="Google Shape;871;p51"/>
              <p:cNvSpPr/>
              <p:nvPr/>
            </p:nvSpPr>
            <p:spPr>
              <a:xfrm>
                <a:off x="429715" y="2398148"/>
                <a:ext cx="95768" cy="70089"/>
              </a:xfrm>
              <a:custGeom>
                <a:avLst/>
                <a:gdLst/>
                <a:ahLst/>
                <a:cxnLst/>
                <a:rect l="l" t="t" r="r" b="b"/>
                <a:pathLst>
                  <a:path w="95768" h="70089" extrusionOk="0">
                    <a:moveTo>
                      <a:pt x="60724" y="0"/>
                    </a:moveTo>
                    <a:lnTo>
                      <a:pt x="95769" y="35045"/>
                    </a:lnTo>
                    <a:lnTo>
                      <a:pt x="60724" y="70090"/>
                    </a:lnTo>
                    <a:lnTo>
                      <a:pt x="50643" y="60008"/>
                    </a:lnTo>
                    <a:lnTo>
                      <a:pt x="68491" y="42160"/>
                    </a:lnTo>
                    <a:lnTo>
                      <a:pt x="0" y="42160"/>
                    </a:lnTo>
                    <a:lnTo>
                      <a:pt x="0" y="27929"/>
                    </a:lnTo>
                    <a:lnTo>
                      <a:pt x="68491" y="27929"/>
                    </a:lnTo>
                    <a:lnTo>
                      <a:pt x="50643" y="10081"/>
                    </a:lnTo>
                    <a:lnTo>
                      <a:pt x="60724" y="0"/>
                    </a:lnTo>
                    <a:close/>
                    <a:moveTo>
                      <a:pt x="60724" y="7681"/>
                    </a:moveTo>
                    <a:lnTo>
                      <a:pt x="58324" y="10081"/>
                    </a:lnTo>
                    <a:lnTo>
                      <a:pt x="81603" y="33361"/>
                    </a:lnTo>
                    <a:lnTo>
                      <a:pt x="5431" y="33361"/>
                    </a:lnTo>
                    <a:lnTo>
                      <a:pt x="5431" y="36729"/>
                    </a:lnTo>
                    <a:lnTo>
                      <a:pt x="81603" y="36729"/>
                    </a:lnTo>
                    <a:lnTo>
                      <a:pt x="58324" y="60008"/>
                    </a:lnTo>
                    <a:lnTo>
                      <a:pt x="60724" y="62409"/>
                    </a:lnTo>
                    <a:lnTo>
                      <a:pt x="88088" y="35045"/>
                    </a:lnTo>
                    <a:lnTo>
                      <a:pt x="60724" y="768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872" name="Google Shape;872;p51"/>
            <p:cNvSpPr/>
            <p:nvPr/>
          </p:nvSpPr>
          <p:spPr>
            <a:xfrm>
              <a:off x="749125" y="3059500"/>
              <a:ext cx="2716500" cy="485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300">
                  <a:latin typeface="Montserrat Medium"/>
                  <a:ea typeface="Montserrat Medium"/>
                  <a:cs typeface="Montserrat Medium"/>
                  <a:sym typeface="Montserrat Medium"/>
                </a:rPr>
                <a:t>Определяет общую тональность текста.</a:t>
              </a:r>
              <a:endParaRPr sz="1300">
                <a:latin typeface="Montserrat Medium"/>
                <a:ea typeface="Montserrat Medium"/>
                <a:cs typeface="Montserrat Medium"/>
                <a:sym typeface="Montserrat Medium"/>
              </a:endParaRPr>
            </a:p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300"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</p:grpSp>
      <p:pic>
        <p:nvPicPr>
          <p:cNvPr id="873" name="Google Shape;873;p51"/>
          <p:cNvPicPr preferRelativeResize="0"/>
          <p:nvPr/>
        </p:nvPicPr>
        <p:blipFill rotWithShape="1">
          <a:blip r:embed="rId4">
            <a:alphaModFix/>
          </a:blip>
          <a:srcRect l="21505" t="31556" r="16997" b="26823"/>
          <a:stretch/>
        </p:blipFill>
        <p:spPr>
          <a:xfrm>
            <a:off x="4572000" y="2864450"/>
            <a:ext cx="4229699" cy="1354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74" name="Google Shape;874;p5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45946" y="3007450"/>
            <a:ext cx="2169606" cy="2136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0" name="Google Shape;880;p52"/>
          <p:cNvGrpSpPr/>
          <p:nvPr/>
        </p:nvGrpSpPr>
        <p:grpSpPr>
          <a:xfrm>
            <a:off x="324941" y="1556255"/>
            <a:ext cx="4117775" cy="933770"/>
            <a:chOff x="324941" y="1556255"/>
            <a:chExt cx="4117775" cy="933770"/>
          </a:xfrm>
        </p:grpSpPr>
        <p:sp>
          <p:nvSpPr>
            <p:cNvPr id="881" name="Google Shape;881;p52"/>
            <p:cNvSpPr/>
            <p:nvPr/>
          </p:nvSpPr>
          <p:spPr>
            <a:xfrm>
              <a:off x="735616" y="1616616"/>
              <a:ext cx="3707100" cy="255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b="1">
                  <a:solidFill>
                    <a:srgbClr val="07294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Рекрут на любые онлайн-интервью</a:t>
              </a:r>
              <a:endParaRPr/>
            </a:p>
          </p:txBody>
        </p:sp>
        <p:sp>
          <p:nvSpPr>
            <p:cNvPr id="882" name="Google Shape;882;p52"/>
            <p:cNvSpPr/>
            <p:nvPr/>
          </p:nvSpPr>
          <p:spPr>
            <a:xfrm>
              <a:off x="735625" y="1860325"/>
              <a:ext cx="3575400" cy="629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300">
                  <a:latin typeface="Montserrat Medium"/>
                  <a:ea typeface="Montserrat Medium"/>
                  <a:cs typeface="Montserrat Medium"/>
                  <a:sym typeface="Montserrat Medium"/>
                </a:rPr>
                <a:t>Видео/аудио/текст; 1-1, диады, фокус-группы, модерируемые UX-тесты и прочее.</a:t>
              </a:r>
              <a:endParaRPr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883" name="Google Shape;883;p52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24941" y="1556255"/>
              <a:ext cx="304154" cy="304154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84" name="Google Shape;884;p52"/>
          <p:cNvGrpSpPr/>
          <p:nvPr/>
        </p:nvGrpSpPr>
        <p:grpSpPr>
          <a:xfrm>
            <a:off x="324941" y="2748915"/>
            <a:ext cx="4117775" cy="704126"/>
            <a:chOff x="324941" y="2752724"/>
            <a:chExt cx="4117775" cy="704126"/>
          </a:xfrm>
        </p:grpSpPr>
        <p:sp>
          <p:nvSpPr>
            <p:cNvPr id="885" name="Google Shape;885;p52"/>
            <p:cNvSpPr/>
            <p:nvPr/>
          </p:nvSpPr>
          <p:spPr>
            <a:xfrm>
              <a:off x="735616" y="2805447"/>
              <a:ext cx="3707100" cy="255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b="1">
                  <a:solidFill>
                    <a:srgbClr val="07294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Очень быстро</a:t>
              </a:r>
              <a:endParaRPr/>
            </a:p>
          </p:txBody>
        </p:sp>
        <p:sp>
          <p:nvSpPr>
            <p:cNvPr id="886" name="Google Shape;886;p52"/>
            <p:cNvSpPr/>
            <p:nvPr/>
          </p:nvSpPr>
          <p:spPr>
            <a:xfrm>
              <a:off x="735625" y="3049150"/>
              <a:ext cx="3575400" cy="40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300">
                  <a:latin typeface="Montserrat Medium"/>
                  <a:ea typeface="Montserrat Medium"/>
                  <a:cs typeface="Montserrat Medium"/>
                  <a:sym typeface="Montserrat Medium"/>
                </a:rPr>
                <a:t>Первые контакты в течение 2-3 часов после запуска.</a:t>
              </a:r>
              <a:endParaRPr sz="13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pic>
          <p:nvPicPr>
            <p:cNvPr id="887" name="Google Shape;887;p52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24941" y="2752724"/>
              <a:ext cx="304154" cy="304154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88" name="Google Shape;888;p52"/>
          <p:cNvGrpSpPr/>
          <p:nvPr/>
        </p:nvGrpSpPr>
        <p:grpSpPr>
          <a:xfrm>
            <a:off x="324941" y="3711930"/>
            <a:ext cx="4445075" cy="933838"/>
            <a:chOff x="324941" y="3711930"/>
            <a:chExt cx="4445075" cy="933838"/>
          </a:xfrm>
        </p:grpSpPr>
        <p:sp>
          <p:nvSpPr>
            <p:cNvPr id="889" name="Google Shape;889;p52"/>
            <p:cNvSpPr/>
            <p:nvPr/>
          </p:nvSpPr>
          <p:spPr>
            <a:xfrm>
              <a:off x="735616" y="3772367"/>
              <a:ext cx="3707100" cy="255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b="1">
                  <a:solidFill>
                    <a:srgbClr val="07294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Полный контроль</a:t>
              </a:r>
              <a:endParaRPr/>
            </a:p>
          </p:txBody>
        </p:sp>
        <p:sp>
          <p:nvSpPr>
            <p:cNvPr id="890" name="Google Shape;890;p52"/>
            <p:cNvSpPr/>
            <p:nvPr/>
          </p:nvSpPr>
          <p:spPr>
            <a:xfrm>
              <a:off x="735616" y="4016068"/>
              <a:ext cx="4034400" cy="629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300">
                  <a:latin typeface="Montserrat Medium"/>
                  <a:ea typeface="Montserrat Medium"/>
                  <a:cs typeface="Montserrat Medium"/>
                  <a:sym typeface="Montserrat Medium"/>
                </a:rPr>
                <a:t>Можно связаться с респондентами </a:t>
              </a:r>
              <a:br>
                <a:rPr lang="ru" sz="1300">
                  <a:latin typeface="Montserrat Medium"/>
                  <a:ea typeface="Montserrat Medium"/>
                  <a:cs typeface="Montserrat Medium"/>
                  <a:sym typeface="Montserrat Medium"/>
                </a:rPr>
              </a:br>
              <a:r>
                <a:rPr lang="ru" sz="1300">
                  <a:latin typeface="Montserrat Medium"/>
                  <a:ea typeface="Montserrat Medium"/>
                  <a:cs typeface="Montserrat Medium"/>
                  <a:sym typeface="Montserrat Medium"/>
                </a:rPr>
                <a:t>до интервью, задать им вопросы.</a:t>
              </a:r>
              <a:endParaRPr sz="13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pic>
          <p:nvPicPr>
            <p:cNvPr id="891" name="Google Shape;891;p52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24941" y="3711930"/>
              <a:ext cx="304154" cy="30415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892" name="Google Shape;892;p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70025" y="2040725"/>
            <a:ext cx="4035224" cy="2436351"/>
          </a:xfrm>
          <a:prstGeom prst="rect">
            <a:avLst/>
          </a:prstGeom>
          <a:noFill/>
          <a:ln>
            <a:noFill/>
          </a:ln>
        </p:spPr>
      </p:pic>
      <p:sp>
        <p:nvSpPr>
          <p:cNvPr id="893" name="Google Shape;893;p52"/>
          <p:cNvSpPr/>
          <p:nvPr/>
        </p:nvSpPr>
        <p:spPr>
          <a:xfrm>
            <a:off x="4650299" y="1600200"/>
            <a:ext cx="4274700" cy="2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161616"/>
                </a:solidFill>
                <a:highlight>
                  <a:schemeClr val="accent2"/>
                </a:highlight>
                <a:latin typeface="Montserrat Medium"/>
                <a:ea typeface="Montserrat Medium"/>
                <a:cs typeface="Montserrat Medium"/>
                <a:sym typeface="Montserrat Medium"/>
              </a:rPr>
              <a:t>Таблица для работы с респондентами</a:t>
            </a:r>
            <a:endParaRPr>
              <a:solidFill>
                <a:srgbClr val="161616"/>
              </a:solidFill>
              <a:highlight>
                <a:schemeClr val="accent2"/>
              </a:highlight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marR="0" lvl="0" indent="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161616"/>
              </a:solidFill>
              <a:highlight>
                <a:schemeClr val="accent2"/>
              </a:highlight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894" name="Google Shape;894;p52"/>
          <p:cNvSpPr txBox="1">
            <a:spLocks noGrp="1"/>
          </p:cNvSpPr>
          <p:nvPr>
            <p:ph type="subTitle" idx="1"/>
          </p:nvPr>
        </p:nvSpPr>
        <p:spPr>
          <a:xfrm>
            <a:off x="360363" y="879475"/>
            <a:ext cx="8432100" cy="4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4"/>
              <a:buNone/>
            </a:pPr>
            <a:r>
              <a:rPr lang="ru" sz="16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Рекрут респондентов для онлайн-активностей</a:t>
            </a:r>
            <a:endParaRPr sz="16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895" name="Google Shape;895;p52"/>
          <p:cNvSpPr txBox="1">
            <a:spLocks noGrp="1"/>
          </p:cNvSpPr>
          <p:nvPr>
            <p:ph type="title"/>
          </p:nvPr>
        </p:nvSpPr>
        <p:spPr>
          <a:xfrm>
            <a:off x="324960" y="271463"/>
            <a:ext cx="6129300" cy="6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350" tIns="34350" rIns="34350" bIns="34350" anchor="t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800"/>
              <a:buFont typeface="Montserrat"/>
              <a:buNone/>
            </a:pPr>
            <a:r>
              <a:rPr lang="ru"/>
              <a:t>Meet Your Client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BEFF"/>
        </a:solidFill>
        <a:effectLst/>
      </p:bgPr>
    </p:bg>
    <p:spTree>
      <p:nvGrpSpPr>
        <p:cNvPr id="1" name="Shape 9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" name="Google Shape;901;p53"/>
          <p:cNvSpPr txBox="1"/>
          <p:nvPr/>
        </p:nvSpPr>
        <p:spPr>
          <a:xfrm>
            <a:off x="337335" y="1159608"/>
            <a:ext cx="3287100" cy="126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4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Когда Fastuna</a:t>
            </a:r>
            <a:endParaRPr/>
          </a:p>
        </p:txBody>
      </p:sp>
      <p:sp>
        <p:nvSpPr>
          <p:cNvPr id="902" name="Google Shape;902;p53"/>
          <p:cNvSpPr/>
          <p:nvPr/>
        </p:nvSpPr>
        <p:spPr>
          <a:xfrm>
            <a:off x="358473" y="4009675"/>
            <a:ext cx="3244800" cy="7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Ситуации применения</a:t>
            </a:r>
            <a:endParaRPr sz="1600" b="0" i="0" u="none" strike="noStrike" cap="none">
              <a:solidFill>
                <a:srgbClr val="FFFFFF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903" name="Google Shape;903;p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354613" y="445901"/>
            <a:ext cx="4682925" cy="461047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04" name="Google Shape;904;p53"/>
          <p:cNvGrpSpPr/>
          <p:nvPr/>
        </p:nvGrpSpPr>
        <p:grpSpPr>
          <a:xfrm>
            <a:off x="7492944" y="417513"/>
            <a:ext cx="1296987" cy="244892"/>
            <a:chOff x="7492944" y="417513"/>
            <a:chExt cx="1296987" cy="244892"/>
          </a:xfrm>
        </p:grpSpPr>
        <p:sp>
          <p:nvSpPr>
            <p:cNvPr id="905" name="Google Shape;905;p53"/>
            <p:cNvSpPr/>
            <p:nvPr/>
          </p:nvSpPr>
          <p:spPr>
            <a:xfrm>
              <a:off x="7814454" y="417513"/>
              <a:ext cx="87481" cy="208683"/>
            </a:xfrm>
            <a:custGeom>
              <a:avLst/>
              <a:gdLst/>
              <a:ahLst/>
              <a:cxnLst/>
              <a:rect l="l" t="t" r="r" b="b"/>
              <a:pathLst>
                <a:path w="87481" h="208683" extrusionOk="0">
                  <a:moveTo>
                    <a:pt x="20520" y="61229"/>
                  </a:moveTo>
                  <a:lnTo>
                    <a:pt x="20520" y="62693"/>
                  </a:lnTo>
                  <a:lnTo>
                    <a:pt x="0" y="62693"/>
                  </a:lnTo>
                  <a:lnTo>
                    <a:pt x="0" y="98896"/>
                  </a:lnTo>
                  <a:lnTo>
                    <a:pt x="20520" y="98896"/>
                  </a:lnTo>
                  <a:lnTo>
                    <a:pt x="20520" y="208683"/>
                  </a:lnTo>
                  <a:lnTo>
                    <a:pt x="57279" y="208683"/>
                  </a:lnTo>
                  <a:lnTo>
                    <a:pt x="57279" y="98896"/>
                  </a:lnTo>
                  <a:lnTo>
                    <a:pt x="87482" y="98896"/>
                  </a:lnTo>
                  <a:lnTo>
                    <a:pt x="87482" y="62693"/>
                  </a:lnTo>
                  <a:lnTo>
                    <a:pt x="57279" y="62693"/>
                  </a:lnTo>
                  <a:lnTo>
                    <a:pt x="57279" y="61229"/>
                  </a:lnTo>
                  <a:cubicBezTo>
                    <a:pt x="57279" y="43125"/>
                    <a:pt x="67250" y="34952"/>
                    <a:pt x="87482" y="36411"/>
                  </a:cubicBezTo>
                  <a:lnTo>
                    <a:pt x="87482" y="208"/>
                  </a:lnTo>
                  <a:cubicBezTo>
                    <a:pt x="43029" y="-2424"/>
                    <a:pt x="20520" y="20061"/>
                    <a:pt x="20520" y="6122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6" name="Google Shape;906;p53"/>
            <p:cNvSpPr/>
            <p:nvPr/>
          </p:nvSpPr>
          <p:spPr>
            <a:xfrm>
              <a:off x="7905926" y="476113"/>
              <a:ext cx="152453" cy="154168"/>
            </a:xfrm>
            <a:custGeom>
              <a:avLst/>
              <a:gdLst/>
              <a:ahLst/>
              <a:cxnLst/>
              <a:rect l="l" t="t" r="r" b="b"/>
              <a:pathLst>
                <a:path w="152453" h="154168" extrusionOk="0">
                  <a:moveTo>
                    <a:pt x="104295" y="106865"/>
                  </a:moveTo>
                  <a:cubicBezTo>
                    <a:pt x="96888" y="114459"/>
                    <a:pt x="87481" y="118255"/>
                    <a:pt x="76083" y="118255"/>
                  </a:cubicBezTo>
                  <a:cubicBezTo>
                    <a:pt x="64684" y="118255"/>
                    <a:pt x="55280" y="114459"/>
                    <a:pt x="47870" y="106865"/>
                  </a:cubicBezTo>
                  <a:cubicBezTo>
                    <a:pt x="40464" y="98983"/>
                    <a:pt x="36759" y="89056"/>
                    <a:pt x="36759" y="77086"/>
                  </a:cubicBezTo>
                  <a:cubicBezTo>
                    <a:pt x="36759" y="65117"/>
                    <a:pt x="40464" y="55186"/>
                    <a:pt x="47870" y="47598"/>
                  </a:cubicBezTo>
                  <a:cubicBezTo>
                    <a:pt x="55280" y="39714"/>
                    <a:pt x="64684" y="35914"/>
                    <a:pt x="76083" y="35914"/>
                  </a:cubicBezTo>
                  <a:cubicBezTo>
                    <a:pt x="87481" y="35914"/>
                    <a:pt x="96888" y="39714"/>
                    <a:pt x="104295" y="47598"/>
                  </a:cubicBezTo>
                  <a:cubicBezTo>
                    <a:pt x="111990" y="55186"/>
                    <a:pt x="115691" y="65117"/>
                    <a:pt x="115691" y="77086"/>
                  </a:cubicBezTo>
                  <a:cubicBezTo>
                    <a:pt x="115691" y="89056"/>
                    <a:pt x="111990" y="98983"/>
                    <a:pt x="104295" y="106865"/>
                  </a:cubicBezTo>
                  <a:close/>
                  <a:moveTo>
                    <a:pt x="115691" y="21316"/>
                  </a:moveTo>
                  <a:cubicBezTo>
                    <a:pt x="104579" y="7009"/>
                    <a:pt x="89192" y="0"/>
                    <a:pt x="69243" y="0"/>
                  </a:cubicBezTo>
                  <a:cubicBezTo>
                    <a:pt x="50152" y="0"/>
                    <a:pt x="33912" y="7593"/>
                    <a:pt x="20232" y="22485"/>
                  </a:cubicBezTo>
                  <a:cubicBezTo>
                    <a:pt x="6839" y="37377"/>
                    <a:pt x="0" y="55480"/>
                    <a:pt x="0" y="77086"/>
                  </a:cubicBezTo>
                  <a:cubicBezTo>
                    <a:pt x="0" y="98693"/>
                    <a:pt x="6839" y="117087"/>
                    <a:pt x="20232" y="131978"/>
                  </a:cubicBezTo>
                  <a:cubicBezTo>
                    <a:pt x="33912" y="146870"/>
                    <a:pt x="50152" y="154169"/>
                    <a:pt x="69243" y="154169"/>
                  </a:cubicBezTo>
                  <a:cubicBezTo>
                    <a:pt x="89192" y="154169"/>
                    <a:pt x="104579" y="147160"/>
                    <a:pt x="115691" y="132857"/>
                  </a:cubicBezTo>
                  <a:lnTo>
                    <a:pt x="115691" y="150082"/>
                  </a:lnTo>
                  <a:lnTo>
                    <a:pt x="152453" y="150082"/>
                  </a:lnTo>
                  <a:lnTo>
                    <a:pt x="152453" y="4091"/>
                  </a:lnTo>
                  <a:lnTo>
                    <a:pt x="115691" y="4091"/>
                  </a:lnTo>
                  <a:lnTo>
                    <a:pt x="115691" y="21316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7" name="Google Shape;907;p53"/>
            <p:cNvSpPr/>
            <p:nvPr/>
          </p:nvSpPr>
          <p:spPr>
            <a:xfrm>
              <a:off x="8080898" y="476113"/>
              <a:ext cx="117116" cy="154168"/>
            </a:xfrm>
            <a:custGeom>
              <a:avLst/>
              <a:gdLst/>
              <a:ahLst/>
              <a:cxnLst/>
              <a:rect l="l" t="t" r="r" b="b"/>
              <a:pathLst>
                <a:path w="117116" h="154168" extrusionOk="0">
                  <a:moveTo>
                    <a:pt x="69530" y="61610"/>
                  </a:moveTo>
                  <a:cubicBezTo>
                    <a:pt x="54996" y="57814"/>
                    <a:pt x="43600" y="53433"/>
                    <a:pt x="43600" y="45550"/>
                  </a:cubicBezTo>
                  <a:cubicBezTo>
                    <a:pt x="43600" y="38251"/>
                    <a:pt x="50717" y="33581"/>
                    <a:pt x="60123" y="33581"/>
                  </a:cubicBezTo>
                  <a:cubicBezTo>
                    <a:pt x="70672" y="33581"/>
                    <a:pt x="78367" y="38541"/>
                    <a:pt x="82921" y="48472"/>
                  </a:cubicBezTo>
                  <a:lnTo>
                    <a:pt x="114267" y="30952"/>
                  </a:lnTo>
                  <a:cubicBezTo>
                    <a:pt x="103155" y="11100"/>
                    <a:pt x="83205" y="0"/>
                    <a:pt x="60123" y="0"/>
                  </a:cubicBezTo>
                  <a:cubicBezTo>
                    <a:pt x="44737" y="0"/>
                    <a:pt x="31915" y="4091"/>
                    <a:pt x="21376" y="12554"/>
                  </a:cubicBezTo>
                  <a:cubicBezTo>
                    <a:pt x="11112" y="20732"/>
                    <a:pt x="5990" y="32121"/>
                    <a:pt x="5990" y="46424"/>
                  </a:cubicBezTo>
                  <a:cubicBezTo>
                    <a:pt x="5990" y="76792"/>
                    <a:pt x="32483" y="85844"/>
                    <a:pt x="53570" y="91394"/>
                  </a:cubicBezTo>
                  <a:cubicBezTo>
                    <a:pt x="68108" y="95190"/>
                    <a:pt x="79500" y="99567"/>
                    <a:pt x="79500" y="107450"/>
                  </a:cubicBezTo>
                  <a:cubicBezTo>
                    <a:pt x="79500" y="115922"/>
                    <a:pt x="72946" y="120004"/>
                    <a:pt x="59839" y="120004"/>
                  </a:cubicBezTo>
                  <a:cubicBezTo>
                    <a:pt x="45306" y="120004"/>
                    <a:pt x="36184" y="113584"/>
                    <a:pt x="31915" y="101030"/>
                  </a:cubicBezTo>
                  <a:lnTo>
                    <a:pt x="0" y="119424"/>
                  </a:lnTo>
                  <a:cubicBezTo>
                    <a:pt x="10538" y="142489"/>
                    <a:pt x="30493" y="154169"/>
                    <a:pt x="59839" y="154169"/>
                  </a:cubicBezTo>
                  <a:cubicBezTo>
                    <a:pt x="76088" y="154169"/>
                    <a:pt x="89759" y="150082"/>
                    <a:pt x="100591" y="142199"/>
                  </a:cubicBezTo>
                  <a:cubicBezTo>
                    <a:pt x="111703" y="134022"/>
                    <a:pt x="117115" y="122342"/>
                    <a:pt x="117115" y="107450"/>
                  </a:cubicBezTo>
                  <a:cubicBezTo>
                    <a:pt x="117399" y="76208"/>
                    <a:pt x="90332" y="65992"/>
                    <a:pt x="69530" y="6161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8" name="Google Shape;908;p53"/>
            <p:cNvSpPr/>
            <p:nvPr/>
          </p:nvSpPr>
          <p:spPr>
            <a:xfrm>
              <a:off x="8207926" y="439325"/>
              <a:ext cx="93748" cy="188091"/>
            </a:xfrm>
            <a:custGeom>
              <a:avLst/>
              <a:gdLst/>
              <a:ahLst/>
              <a:cxnLst/>
              <a:rect l="l" t="t" r="r" b="b"/>
              <a:pathLst>
                <a:path w="93748" h="188091" extrusionOk="0">
                  <a:moveTo>
                    <a:pt x="61550" y="0"/>
                  </a:moveTo>
                  <a:lnTo>
                    <a:pt x="24787" y="11385"/>
                  </a:lnTo>
                  <a:lnTo>
                    <a:pt x="24787" y="40879"/>
                  </a:lnTo>
                  <a:lnTo>
                    <a:pt x="0" y="40879"/>
                  </a:lnTo>
                  <a:lnTo>
                    <a:pt x="0" y="77082"/>
                  </a:lnTo>
                  <a:lnTo>
                    <a:pt x="24787" y="77082"/>
                  </a:lnTo>
                  <a:lnTo>
                    <a:pt x="24787" y="137818"/>
                  </a:lnTo>
                  <a:cubicBezTo>
                    <a:pt x="24787" y="177817"/>
                    <a:pt x="43316" y="192710"/>
                    <a:pt x="93749" y="186869"/>
                  </a:cubicBezTo>
                  <a:lnTo>
                    <a:pt x="93749" y="152710"/>
                  </a:lnTo>
                  <a:cubicBezTo>
                    <a:pt x="72667" y="153874"/>
                    <a:pt x="61550" y="153584"/>
                    <a:pt x="61550" y="137818"/>
                  </a:cubicBezTo>
                  <a:lnTo>
                    <a:pt x="61550" y="77082"/>
                  </a:lnTo>
                  <a:lnTo>
                    <a:pt x="93749" y="77082"/>
                  </a:lnTo>
                  <a:lnTo>
                    <a:pt x="93749" y="40879"/>
                  </a:lnTo>
                  <a:lnTo>
                    <a:pt x="61550" y="40879"/>
                  </a:lnTo>
                  <a:lnTo>
                    <a:pt x="6155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9" name="Google Shape;909;p53"/>
            <p:cNvSpPr/>
            <p:nvPr/>
          </p:nvSpPr>
          <p:spPr>
            <a:xfrm>
              <a:off x="8637486" y="476113"/>
              <a:ext cx="152445" cy="154168"/>
            </a:xfrm>
            <a:custGeom>
              <a:avLst/>
              <a:gdLst/>
              <a:ahLst/>
              <a:cxnLst/>
              <a:rect l="l" t="t" r="r" b="b"/>
              <a:pathLst>
                <a:path w="152445" h="154168" extrusionOk="0">
                  <a:moveTo>
                    <a:pt x="104287" y="106865"/>
                  </a:moveTo>
                  <a:cubicBezTo>
                    <a:pt x="96881" y="114459"/>
                    <a:pt x="87474" y="118255"/>
                    <a:pt x="76078" y="118255"/>
                  </a:cubicBezTo>
                  <a:cubicBezTo>
                    <a:pt x="64682" y="118255"/>
                    <a:pt x="55276" y="114459"/>
                    <a:pt x="47869" y="106865"/>
                  </a:cubicBezTo>
                  <a:cubicBezTo>
                    <a:pt x="40463" y="98983"/>
                    <a:pt x="36752" y="89056"/>
                    <a:pt x="36752" y="77086"/>
                  </a:cubicBezTo>
                  <a:cubicBezTo>
                    <a:pt x="36752" y="65117"/>
                    <a:pt x="40463" y="55186"/>
                    <a:pt x="47869" y="47598"/>
                  </a:cubicBezTo>
                  <a:cubicBezTo>
                    <a:pt x="55276" y="39714"/>
                    <a:pt x="64682" y="35914"/>
                    <a:pt x="76078" y="35914"/>
                  </a:cubicBezTo>
                  <a:cubicBezTo>
                    <a:pt x="87474" y="35914"/>
                    <a:pt x="96881" y="39714"/>
                    <a:pt x="104287" y="47598"/>
                  </a:cubicBezTo>
                  <a:cubicBezTo>
                    <a:pt x="111983" y="55186"/>
                    <a:pt x="115688" y="65117"/>
                    <a:pt x="115688" y="77086"/>
                  </a:cubicBezTo>
                  <a:cubicBezTo>
                    <a:pt x="115688" y="89056"/>
                    <a:pt x="111983" y="98983"/>
                    <a:pt x="104287" y="106865"/>
                  </a:cubicBezTo>
                  <a:close/>
                  <a:moveTo>
                    <a:pt x="115688" y="4091"/>
                  </a:moveTo>
                  <a:lnTo>
                    <a:pt x="115688" y="21316"/>
                  </a:lnTo>
                  <a:cubicBezTo>
                    <a:pt x="104571" y="7009"/>
                    <a:pt x="89185" y="0"/>
                    <a:pt x="69235" y="0"/>
                  </a:cubicBezTo>
                  <a:cubicBezTo>
                    <a:pt x="50149" y="0"/>
                    <a:pt x="33904" y="7593"/>
                    <a:pt x="20229" y="22485"/>
                  </a:cubicBezTo>
                  <a:cubicBezTo>
                    <a:pt x="6838" y="37377"/>
                    <a:pt x="0" y="55480"/>
                    <a:pt x="0" y="77086"/>
                  </a:cubicBezTo>
                  <a:cubicBezTo>
                    <a:pt x="0" y="98693"/>
                    <a:pt x="6838" y="117087"/>
                    <a:pt x="20229" y="131978"/>
                  </a:cubicBezTo>
                  <a:cubicBezTo>
                    <a:pt x="33904" y="146870"/>
                    <a:pt x="50149" y="154169"/>
                    <a:pt x="69235" y="154169"/>
                  </a:cubicBezTo>
                  <a:cubicBezTo>
                    <a:pt x="89185" y="154169"/>
                    <a:pt x="104571" y="147160"/>
                    <a:pt x="115688" y="132857"/>
                  </a:cubicBezTo>
                  <a:lnTo>
                    <a:pt x="115688" y="150082"/>
                  </a:lnTo>
                  <a:lnTo>
                    <a:pt x="152446" y="150082"/>
                  </a:lnTo>
                  <a:lnTo>
                    <a:pt x="152446" y="4091"/>
                  </a:lnTo>
                  <a:lnTo>
                    <a:pt x="115688" y="409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0" name="Google Shape;910;p53"/>
            <p:cNvSpPr/>
            <p:nvPr/>
          </p:nvSpPr>
          <p:spPr>
            <a:xfrm>
              <a:off x="8327595" y="480205"/>
              <a:ext cx="133074" cy="149939"/>
            </a:xfrm>
            <a:custGeom>
              <a:avLst/>
              <a:gdLst/>
              <a:ahLst/>
              <a:cxnLst/>
              <a:rect l="l" t="t" r="r" b="b"/>
              <a:pathLst>
                <a:path w="133074" h="149939" extrusionOk="0">
                  <a:moveTo>
                    <a:pt x="96322" y="82132"/>
                  </a:moveTo>
                  <a:cubicBezTo>
                    <a:pt x="96322" y="127210"/>
                    <a:pt x="36757" y="127210"/>
                    <a:pt x="36757" y="82132"/>
                  </a:cubicBezTo>
                  <a:lnTo>
                    <a:pt x="36757" y="0"/>
                  </a:lnTo>
                  <a:lnTo>
                    <a:pt x="0" y="0"/>
                  </a:lnTo>
                  <a:lnTo>
                    <a:pt x="0" y="78298"/>
                  </a:lnTo>
                  <a:cubicBezTo>
                    <a:pt x="0" y="173820"/>
                    <a:pt x="133074" y="173820"/>
                    <a:pt x="133074" y="78298"/>
                  </a:cubicBezTo>
                  <a:lnTo>
                    <a:pt x="133074" y="0"/>
                  </a:lnTo>
                  <a:lnTo>
                    <a:pt x="96322" y="0"/>
                  </a:lnTo>
                  <a:lnTo>
                    <a:pt x="96322" y="82132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1" name="Google Shape;911;p53"/>
            <p:cNvSpPr/>
            <p:nvPr/>
          </p:nvSpPr>
          <p:spPr>
            <a:xfrm>
              <a:off x="8486010" y="476257"/>
              <a:ext cx="133069" cy="149938"/>
            </a:xfrm>
            <a:custGeom>
              <a:avLst/>
              <a:gdLst/>
              <a:ahLst/>
              <a:cxnLst/>
              <a:rect l="l" t="t" r="r" b="b"/>
              <a:pathLst>
                <a:path w="133069" h="149938" extrusionOk="0">
                  <a:moveTo>
                    <a:pt x="0" y="71642"/>
                  </a:moveTo>
                  <a:lnTo>
                    <a:pt x="0" y="149939"/>
                  </a:lnTo>
                  <a:lnTo>
                    <a:pt x="36757" y="149939"/>
                  </a:lnTo>
                  <a:lnTo>
                    <a:pt x="36757" y="67808"/>
                  </a:lnTo>
                  <a:cubicBezTo>
                    <a:pt x="36757" y="22728"/>
                    <a:pt x="96312" y="22728"/>
                    <a:pt x="96312" y="67808"/>
                  </a:cubicBezTo>
                  <a:lnTo>
                    <a:pt x="96312" y="149939"/>
                  </a:lnTo>
                  <a:lnTo>
                    <a:pt x="133069" y="149939"/>
                  </a:lnTo>
                  <a:lnTo>
                    <a:pt x="133069" y="71642"/>
                  </a:lnTo>
                  <a:cubicBezTo>
                    <a:pt x="133069" y="-23881"/>
                    <a:pt x="0" y="-23881"/>
                    <a:pt x="0" y="7164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2" name="Google Shape;912;p53"/>
            <p:cNvSpPr/>
            <p:nvPr/>
          </p:nvSpPr>
          <p:spPr>
            <a:xfrm>
              <a:off x="7492944" y="444016"/>
              <a:ext cx="257381" cy="218389"/>
            </a:xfrm>
            <a:custGeom>
              <a:avLst/>
              <a:gdLst/>
              <a:ahLst/>
              <a:cxnLst/>
              <a:rect l="l" t="t" r="r" b="b"/>
              <a:pathLst>
                <a:path w="257381" h="218389" extrusionOk="0">
                  <a:moveTo>
                    <a:pt x="153754" y="36191"/>
                  </a:moveTo>
                  <a:lnTo>
                    <a:pt x="133366" y="0"/>
                  </a:lnTo>
                  <a:lnTo>
                    <a:pt x="92565" y="0"/>
                  </a:lnTo>
                  <a:lnTo>
                    <a:pt x="112957" y="36191"/>
                  </a:lnTo>
                  <a:lnTo>
                    <a:pt x="71237" y="36191"/>
                  </a:lnTo>
                  <a:cubicBezTo>
                    <a:pt x="31897" y="36191"/>
                    <a:pt x="0" y="68871"/>
                    <a:pt x="0" y="109182"/>
                  </a:cubicBezTo>
                  <a:cubicBezTo>
                    <a:pt x="0" y="149497"/>
                    <a:pt x="31897" y="182182"/>
                    <a:pt x="71237" y="182182"/>
                  </a:cubicBezTo>
                  <a:lnTo>
                    <a:pt x="93419" y="182182"/>
                  </a:lnTo>
                  <a:lnTo>
                    <a:pt x="113819" y="218390"/>
                  </a:lnTo>
                  <a:lnTo>
                    <a:pt x="154616" y="218390"/>
                  </a:lnTo>
                  <a:lnTo>
                    <a:pt x="124011" y="164069"/>
                  </a:lnTo>
                  <a:lnTo>
                    <a:pt x="154596" y="109787"/>
                  </a:lnTo>
                  <a:lnTo>
                    <a:pt x="113799" y="109787"/>
                  </a:lnTo>
                  <a:lnTo>
                    <a:pt x="93406" y="145974"/>
                  </a:lnTo>
                  <a:lnTo>
                    <a:pt x="71237" y="145974"/>
                  </a:lnTo>
                  <a:cubicBezTo>
                    <a:pt x="51411" y="145974"/>
                    <a:pt x="35336" y="129501"/>
                    <a:pt x="35336" y="109182"/>
                  </a:cubicBezTo>
                  <a:cubicBezTo>
                    <a:pt x="35336" y="88867"/>
                    <a:pt x="51411" y="72394"/>
                    <a:pt x="71237" y="72394"/>
                  </a:cubicBezTo>
                  <a:lnTo>
                    <a:pt x="196184" y="72394"/>
                  </a:lnTo>
                  <a:lnTo>
                    <a:pt x="164919" y="127883"/>
                  </a:lnTo>
                  <a:lnTo>
                    <a:pt x="205720" y="127883"/>
                  </a:lnTo>
                  <a:lnTo>
                    <a:pt x="257382" y="36191"/>
                  </a:lnTo>
                  <a:lnTo>
                    <a:pt x="153754" y="36191"/>
                  </a:lnTo>
                  <a:close/>
                </a:path>
              </a:pathLst>
            </a:custGeom>
            <a:solidFill>
              <a:srgbClr val="FFCE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Google Shape;632;p36"/>
          <p:cNvSpPr/>
          <p:nvPr/>
        </p:nvSpPr>
        <p:spPr>
          <a:xfrm>
            <a:off x="379575" y="3251600"/>
            <a:ext cx="4628100" cy="1074000"/>
          </a:xfrm>
          <a:prstGeom prst="rect">
            <a:avLst/>
          </a:prstGeom>
          <a:solidFill>
            <a:schemeClr val="accent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3" name="Google Shape;633;p36"/>
          <p:cNvSpPr txBox="1"/>
          <p:nvPr/>
        </p:nvSpPr>
        <p:spPr>
          <a:xfrm>
            <a:off x="601250" y="3412100"/>
            <a:ext cx="4410900" cy="7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r>
              <a:rPr lang="ru">
                <a:latin typeface="Montserrat Medium"/>
                <a:ea typeface="Montserrat Medium"/>
                <a:cs typeface="Montserrat Medium"/>
                <a:sym typeface="Montserrat Medium"/>
              </a:rPr>
              <a:t>За счет автоматизации радикально ускоряет исследовательский процесс, чтобы ваша команда могла работать в режиме AGILE.</a:t>
            </a:r>
            <a:endParaRPr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grpSp>
        <p:nvGrpSpPr>
          <p:cNvPr id="634" name="Google Shape;634;p36"/>
          <p:cNvGrpSpPr/>
          <p:nvPr/>
        </p:nvGrpSpPr>
        <p:grpSpPr>
          <a:xfrm>
            <a:off x="358775" y="1166826"/>
            <a:ext cx="4477175" cy="656402"/>
            <a:chOff x="358775" y="1166826"/>
            <a:chExt cx="4477175" cy="656402"/>
          </a:xfrm>
        </p:grpSpPr>
        <p:pic>
          <p:nvPicPr>
            <p:cNvPr id="635" name="Google Shape;635;p36"/>
            <p:cNvPicPr preferRelativeResize="0"/>
            <p:nvPr/>
          </p:nvPicPr>
          <p:blipFill rotWithShape="1">
            <a:blip r:embed="rId3">
              <a:alphaModFix/>
            </a:blip>
            <a:srcRect l="3353" t="3353"/>
            <a:stretch/>
          </p:blipFill>
          <p:spPr>
            <a:xfrm>
              <a:off x="358775" y="1166826"/>
              <a:ext cx="272348" cy="27234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36" name="Google Shape;636;p36"/>
            <p:cNvSpPr/>
            <p:nvPr/>
          </p:nvSpPr>
          <p:spPr>
            <a:xfrm>
              <a:off x="735850" y="1166828"/>
              <a:ext cx="4100100" cy="656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b="1">
                  <a:solidFill>
                    <a:srgbClr val="07294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Очень быстро (&lt; 24 часов)</a:t>
              </a:r>
              <a:endParaRPr b="1">
                <a:solidFill>
                  <a:srgbClr val="07294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300">
                  <a:solidFill>
                    <a:srgbClr val="07294F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Запуск проекта за несколько минут, результаты ‒ через несколько часов.</a:t>
              </a:r>
              <a:endParaRPr sz="1300">
                <a:solidFill>
                  <a:srgbClr val="07294F"/>
                </a:solidFill>
                <a:latin typeface="Montserrat Medium"/>
                <a:ea typeface="Montserrat Medium"/>
                <a:cs typeface="Montserrat Medium"/>
                <a:sym typeface="Montserrat Medium"/>
              </a:endParaRPr>
            </a:p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b="1">
                <a:solidFill>
                  <a:srgbClr val="07294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637" name="Google Shape;637;p36"/>
          <p:cNvGrpSpPr/>
          <p:nvPr/>
        </p:nvGrpSpPr>
        <p:grpSpPr>
          <a:xfrm>
            <a:off x="303550" y="2067450"/>
            <a:ext cx="4532400" cy="734853"/>
            <a:chOff x="303550" y="2067450"/>
            <a:chExt cx="4532400" cy="734853"/>
          </a:xfrm>
        </p:grpSpPr>
        <p:pic>
          <p:nvPicPr>
            <p:cNvPr id="638" name="Google Shape;638;p36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03550" y="2067450"/>
              <a:ext cx="327572" cy="32757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39" name="Google Shape;639;p36"/>
            <p:cNvSpPr/>
            <p:nvPr/>
          </p:nvSpPr>
          <p:spPr>
            <a:xfrm>
              <a:off x="735850" y="2145903"/>
              <a:ext cx="4100100" cy="656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b="1">
                  <a:solidFill>
                    <a:srgbClr val="07294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Очень просто</a:t>
              </a:r>
              <a:endParaRPr b="1">
                <a:solidFill>
                  <a:srgbClr val="07294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300">
                  <a:solidFill>
                    <a:srgbClr val="07294F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Не нужны специальные знания, платформой могут пользоваться не только исследователи.</a:t>
              </a:r>
              <a:endParaRPr sz="1300">
                <a:solidFill>
                  <a:srgbClr val="07294F"/>
                </a:solidFill>
                <a:latin typeface="Montserrat Medium"/>
                <a:ea typeface="Montserrat Medium"/>
                <a:cs typeface="Montserrat Medium"/>
                <a:sym typeface="Montserrat Medium"/>
              </a:endParaRPr>
            </a:p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b="1">
                <a:solidFill>
                  <a:srgbClr val="07294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pic>
        <p:nvPicPr>
          <p:cNvPr id="640" name="Google Shape;640;p3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920275" y="1035625"/>
            <a:ext cx="2403234" cy="3289974"/>
          </a:xfrm>
          <a:prstGeom prst="rect">
            <a:avLst/>
          </a:prstGeom>
          <a:noFill/>
          <a:ln>
            <a:noFill/>
          </a:ln>
        </p:spPr>
      </p:pic>
      <p:sp>
        <p:nvSpPr>
          <p:cNvPr id="641" name="Google Shape;641;p36"/>
          <p:cNvSpPr txBox="1">
            <a:spLocks noGrp="1"/>
          </p:cNvSpPr>
          <p:nvPr>
            <p:ph type="title"/>
          </p:nvPr>
        </p:nvSpPr>
        <p:spPr>
          <a:xfrm>
            <a:off x="324960" y="271463"/>
            <a:ext cx="6129300" cy="6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350" tIns="34350" rIns="34350" bIns="34350" anchor="t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800"/>
              <a:buFont typeface="Montserrat"/>
              <a:buNone/>
            </a:pPr>
            <a:r>
              <a:rPr lang="ru">
                <a:solidFill>
                  <a:schemeClr val="dk1"/>
                </a:solidFill>
              </a:rPr>
              <a:t>Платформа Fastuna</a:t>
            </a:r>
            <a:endParaRPr sz="3200"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8" name="Google Shape;918;p54"/>
          <p:cNvGrpSpPr/>
          <p:nvPr/>
        </p:nvGrpSpPr>
        <p:grpSpPr>
          <a:xfrm>
            <a:off x="324941" y="1557005"/>
            <a:ext cx="4445075" cy="933762"/>
            <a:chOff x="324941" y="1557005"/>
            <a:chExt cx="4445075" cy="933762"/>
          </a:xfrm>
        </p:grpSpPr>
        <p:sp>
          <p:nvSpPr>
            <p:cNvPr id="919" name="Google Shape;919;p54"/>
            <p:cNvSpPr/>
            <p:nvPr/>
          </p:nvSpPr>
          <p:spPr>
            <a:xfrm>
              <a:off x="735616" y="1617366"/>
              <a:ext cx="3707100" cy="255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b="1">
                  <a:solidFill>
                    <a:srgbClr val="07294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Есть Идея!</a:t>
              </a:r>
              <a:endParaRPr/>
            </a:p>
          </p:txBody>
        </p:sp>
        <p:sp>
          <p:nvSpPr>
            <p:cNvPr id="920" name="Google Shape;920;p54"/>
            <p:cNvSpPr/>
            <p:nvPr/>
          </p:nvSpPr>
          <p:spPr>
            <a:xfrm>
              <a:off x="735616" y="1861067"/>
              <a:ext cx="4034400" cy="629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300">
                  <a:latin typeface="Montserrat Medium"/>
                  <a:ea typeface="Montserrat Medium"/>
                  <a:cs typeface="Montserrat Medium"/>
                  <a:sym typeface="Montserrat Medium"/>
                </a:rPr>
                <a:t>Когда вам нужно решить стоит ли продолжить работу над идеей. </a:t>
              </a:r>
              <a:br>
                <a:rPr lang="ru" sz="1300">
                  <a:latin typeface="Montserrat Medium"/>
                  <a:ea typeface="Montserrat Medium"/>
                  <a:cs typeface="Montserrat Medium"/>
                  <a:sym typeface="Montserrat Medium"/>
                </a:rPr>
              </a:br>
              <a:r>
                <a:rPr lang="ru" sz="1300">
                  <a:latin typeface="Montserrat Medium"/>
                  <a:ea typeface="Montserrat Medium"/>
                  <a:cs typeface="Montserrat Medium"/>
                  <a:sym typeface="Montserrat Medium"/>
                </a:rPr>
                <a:t>Расставить приоритеты для ряда идей.</a:t>
              </a:r>
              <a:endParaRPr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921" name="Google Shape;921;p54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24941" y="1557005"/>
              <a:ext cx="304154" cy="304154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922" name="Google Shape;922;p54"/>
          <p:cNvGrpSpPr/>
          <p:nvPr/>
        </p:nvGrpSpPr>
        <p:grpSpPr>
          <a:xfrm>
            <a:off x="324941" y="2745798"/>
            <a:ext cx="4702185" cy="940451"/>
            <a:chOff x="324941" y="2739149"/>
            <a:chExt cx="4702185" cy="940451"/>
          </a:xfrm>
        </p:grpSpPr>
        <p:sp>
          <p:nvSpPr>
            <p:cNvPr id="923" name="Google Shape;923;p54"/>
            <p:cNvSpPr/>
            <p:nvPr/>
          </p:nvSpPr>
          <p:spPr>
            <a:xfrm>
              <a:off x="735616" y="2806197"/>
              <a:ext cx="3707100" cy="255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b="1">
                  <a:solidFill>
                    <a:srgbClr val="07294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Разрабатываем...</a:t>
              </a:r>
              <a:endParaRPr/>
            </a:p>
          </p:txBody>
        </p:sp>
        <p:sp>
          <p:nvSpPr>
            <p:cNvPr id="924" name="Google Shape;924;p54"/>
            <p:cNvSpPr/>
            <p:nvPr/>
          </p:nvSpPr>
          <p:spPr>
            <a:xfrm>
              <a:off x="735626" y="3049900"/>
              <a:ext cx="4291500" cy="629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300">
                  <a:latin typeface="Montserrat Medium"/>
                  <a:ea typeface="Montserrat Medium"/>
                  <a:cs typeface="Montserrat Medium"/>
                  <a:sym typeface="Montserrat Medium"/>
                </a:rPr>
                <a:t>В процессе разработки продуктов и сервисов, формирования дизайна, условий и параметров, коммуникации и рекламных концепций.</a:t>
              </a:r>
              <a:endParaRPr sz="13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pic>
          <p:nvPicPr>
            <p:cNvPr id="925" name="Google Shape;925;p54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24941" y="2739149"/>
              <a:ext cx="304154" cy="304154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926" name="Google Shape;926;p54"/>
          <p:cNvGrpSpPr/>
          <p:nvPr/>
        </p:nvGrpSpPr>
        <p:grpSpPr>
          <a:xfrm>
            <a:off x="324941" y="3941280"/>
            <a:ext cx="4445084" cy="711842"/>
            <a:chOff x="324941" y="3941280"/>
            <a:chExt cx="4445084" cy="711842"/>
          </a:xfrm>
        </p:grpSpPr>
        <p:sp>
          <p:nvSpPr>
            <p:cNvPr id="927" name="Google Shape;927;p54"/>
            <p:cNvSpPr/>
            <p:nvPr/>
          </p:nvSpPr>
          <p:spPr>
            <a:xfrm>
              <a:off x="735616" y="4001717"/>
              <a:ext cx="3707100" cy="255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b="1">
                  <a:solidFill>
                    <a:srgbClr val="07294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Запускаем?</a:t>
              </a:r>
              <a:endParaRPr/>
            </a:p>
          </p:txBody>
        </p:sp>
        <p:sp>
          <p:nvSpPr>
            <p:cNvPr id="928" name="Google Shape;928;p54"/>
            <p:cNvSpPr/>
            <p:nvPr/>
          </p:nvSpPr>
          <p:spPr>
            <a:xfrm>
              <a:off x="735625" y="4245422"/>
              <a:ext cx="4034400" cy="40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300">
                  <a:latin typeface="Montserrat Medium"/>
                  <a:ea typeface="Montserrat Medium"/>
                  <a:cs typeface="Montserrat Medium"/>
                  <a:sym typeface="Montserrat Medium"/>
                </a:rPr>
                <a:t>Когда нужно решить, запускать то, что получилось или поработать еще.</a:t>
              </a:r>
              <a:endParaRPr sz="13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pic>
          <p:nvPicPr>
            <p:cNvPr id="929" name="Google Shape;929;p54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24941" y="3941280"/>
              <a:ext cx="304154" cy="30415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930" name="Google Shape;930;p5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038100" y="1518038"/>
            <a:ext cx="3884774" cy="3884774"/>
          </a:xfrm>
          <a:prstGeom prst="rect">
            <a:avLst/>
          </a:prstGeom>
          <a:noFill/>
          <a:ln>
            <a:noFill/>
          </a:ln>
        </p:spPr>
      </p:pic>
      <p:sp>
        <p:nvSpPr>
          <p:cNvPr id="931" name="Google Shape;931;p54"/>
          <p:cNvSpPr txBox="1">
            <a:spLocks noGrp="1"/>
          </p:cNvSpPr>
          <p:nvPr>
            <p:ph type="subTitle" idx="1"/>
          </p:nvPr>
        </p:nvSpPr>
        <p:spPr>
          <a:xfrm>
            <a:off x="360363" y="879475"/>
            <a:ext cx="8432100" cy="4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4"/>
              <a:buNone/>
            </a:pPr>
            <a:r>
              <a:rPr lang="ru" sz="16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Помогает воплотить продуктовые и маркетинговые идеи</a:t>
            </a:r>
            <a:endParaRPr sz="16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932" name="Google Shape;932;p54"/>
          <p:cNvSpPr txBox="1">
            <a:spLocks noGrp="1"/>
          </p:cNvSpPr>
          <p:nvPr>
            <p:ph type="title"/>
          </p:nvPr>
        </p:nvSpPr>
        <p:spPr>
          <a:xfrm>
            <a:off x="324960" y="271463"/>
            <a:ext cx="6129300" cy="6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350" tIns="34350" rIns="34350" bIns="34350" anchor="t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800"/>
              <a:buFont typeface="Montserrat"/>
              <a:buNone/>
            </a:pPr>
            <a:r>
              <a:rPr lang="ru"/>
              <a:t>Когда Fastuna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8" name="Google Shape;938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7575" y="3598150"/>
            <a:ext cx="252000" cy="240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9" name="Google Shape;939;p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0500" y="1611600"/>
            <a:ext cx="205200" cy="26173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40" name="Google Shape;940;p55"/>
          <p:cNvGrpSpPr/>
          <p:nvPr/>
        </p:nvGrpSpPr>
        <p:grpSpPr>
          <a:xfrm>
            <a:off x="742317" y="1605883"/>
            <a:ext cx="3752036" cy="651352"/>
            <a:chOff x="609906" y="1922933"/>
            <a:chExt cx="2946008" cy="651417"/>
          </a:xfrm>
        </p:grpSpPr>
        <p:sp>
          <p:nvSpPr>
            <p:cNvPr id="941" name="Google Shape;941;p55"/>
            <p:cNvSpPr/>
            <p:nvPr/>
          </p:nvSpPr>
          <p:spPr>
            <a:xfrm>
              <a:off x="609914" y="1922933"/>
              <a:ext cx="2946000" cy="255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b="1">
                  <a:solidFill>
                    <a:srgbClr val="07294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Обдумывание</a:t>
              </a:r>
              <a:endParaRPr/>
            </a:p>
          </p:txBody>
        </p:sp>
        <p:sp>
          <p:nvSpPr>
            <p:cNvPr id="942" name="Google Shape;942;p55"/>
            <p:cNvSpPr/>
            <p:nvPr/>
          </p:nvSpPr>
          <p:spPr>
            <a:xfrm>
              <a:off x="609906" y="2166650"/>
              <a:ext cx="2946000" cy="40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300">
                  <a:latin typeface="Montserrat Medium"/>
                  <a:ea typeface="Montserrat Medium"/>
                  <a:cs typeface="Montserrat Medium"/>
                  <a:sym typeface="Montserrat Medium"/>
                </a:rPr>
                <a:t>Когда улучшаем и додумываем идею </a:t>
              </a:r>
              <a:br>
                <a:rPr lang="ru" sz="1300">
                  <a:latin typeface="Montserrat Medium"/>
                  <a:ea typeface="Montserrat Medium"/>
                  <a:cs typeface="Montserrat Medium"/>
                  <a:sym typeface="Montserrat Medium"/>
                </a:rPr>
              </a:br>
              <a:r>
                <a:rPr lang="ru" sz="1300">
                  <a:latin typeface="Montserrat Medium"/>
                  <a:ea typeface="Montserrat Medium"/>
                  <a:cs typeface="Montserrat Medium"/>
                  <a:sym typeface="Montserrat Medium"/>
                </a:rPr>
                <a:t>до того, как начнется бурная работа.</a:t>
              </a:r>
              <a:endParaRPr sz="1300"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</p:grpSp>
      <p:pic>
        <p:nvPicPr>
          <p:cNvPr id="943" name="Google Shape;943;p5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15809" y="2527898"/>
            <a:ext cx="297475" cy="314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44" name="Google Shape;944;p55"/>
          <p:cNvGrpSpPr/>
          <p:nvPr/>
        </p:nvGrpSpPr>
        <p:grpSpPr>
          <a:xfrm>
            <a:off x="742317" y="2604608"/>
            <a:ext cx="3653048" cy="651352"/>
            <a:chOff x="609908" y="1922933"/>
            <a:chExt cx="2946006" cy="651417"/>
          </a:xfrm>
        </p:grpSpPr>
        <p:sp>
          <p:nvSpPr>
            <p:cNvPr id="945" name="Google Shape;945;p55"/>
            <p:cNvSpPr/>
            <p:nvPr/>
          </p:nvSpPr>
          <p:spPr>
            <a:xfrm>
              <a:off x="609914" y="1922933"/>
              <a:ext cx="2946000" cy="255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b="1">
                  <a:solidFill>
                    <a:srgbClr val="07294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Мозговой штурм</a:t>
              </a:r>
              <a:endParaRPr/>
            </a:p>
          </p:txBody>
        </p:sp>
        <p:sp>
          <p:nvSpPr>
            <p:cNvPr id="946" name="Google Shape;946;p55"/>
            <p:cNvSpPr/>
            <p:nvPr/>
          </p:nvSpPr>
          <p:spPr>
            <a:xfrm>
              <a:off x="609908" y="2166650"/>
              <a:ext cx="2946000" cy="40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300">
                  <a:latin typeface="Montserrat Medium"/>
                  <a:ea typeface="Montserrat Medium"/>
                  <a:cs typeface="Montserrat Medium"/>
                  <a:sym typeface="Montserrat Medium"/>
                </a:rPr>
                <a:t>Когда нужно быстро расставить приоритеты для большого списка идей.</a:t>
              </a:r>
              <a:endParaRPr sz="13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</p:grpSp>
      <p:grpSp>
        <p:nvGrpSpPr>
          <p:cNvPr id="947" name="Google Shape;947;p55"/>
          <p:cNvGrpSpPr/>
          <p:nvPr/>
        </p:nvGrpSpPr>
        <p:grpSpPr>
          <a:xfrm>
            <a:off x="742317" y="3603333"/>
            <a:ext cx="3653048" cy="651352"/>
            <a:chOff x="609914" y="1922933"/>
            <a:chExt cx="2946006" cy="651417"/>
          </a:xfrm>
        </p:grpSpPr>
        <p:sp>
          <p:nvSpPr>
            <p:cNvPr id="948" name="Google Shape;948;p55"/>
            <p:cNvSpPr/>
            <p:nvPr/>
          </p:nvSpPr>
          <p:spPr>
            <a:xfrm>
              <a:off x="609914" y="1922933"/>
              <a:ext cx="2946000" cy="255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b="1">
                  <a:solidFill>
                    <a:srgbClr val="07294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Встречи руководства</a:t>
              </a:r>
              <a:endParaRPr/>
            </a:p>
          </p:txBody>
        </p:sp>
        <p:sp>
          <p:nvSpPr>
            <p:cNvPr id="949" name="Google Shape;949;p55"/>
            <p:cNvSpPr/>
            <p:nvPr/>
          </p:nvSpPr>
          <p:spPr>
            <a:xfrm>
              <a:off x="609920" y="2166650"/>
              <a:ext cx="2946000" cy="40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300">
                  <a:latin typeface="Montserrat Medium"/>
                  <a:ea typeface="Montserrat Medium"/>
                  <a:cs typeface="Montserrat Medium"/>
                  <a:sym typeface="Montserrat Medium"/>
                </a:rPr>
                <a:t>Когда нужно срочно принять решение </a:t>
              </a:r>
              <a:endParaRPr sz="1300">
                <a:latin typeface="Montserrat Medium"/>
                <a:ea typeface="Montserrat Medium"/>
                <a:cs typeface="Montserrat Medium"/>
                <a:sym typeface="Montserrat Medium"/>
              </a:endParaRPr>
            </a:p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300">
                  <a:latin typeface="Montserrat Medium"/>
                  <a:ea typeface="Montserrat Medium"/>
                  <a:cs typeface="Montserrat Medium"/>
                  <a:sym typeface="Montserrat Medium"/>
                </a:rPr>
                <a:t>и нужны подкрепляющие факты.</a:t>
              </a:r>
              <a:endParaRPr sz="1300"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</p:grpSp>
      <p:pic>
        <p:nvPicPr>
          <p:cNvPr id="950" name="Google Shape;950;p5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553326" y="1560425"/>
            <a:ext cx="364073" cy="36407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51" name="Google Shape;951;p55"/>
          <p:cNvGrpSpPr/>
          <p:nvPr/>
        </p:nvGrpSpPr>
        <p:grpSpPr>
          <a:xfrm>
            <a:off x="5054323" y="1605883"/>
            <a:ext cx="3726103" cy="651352"/>
            <a:chOff x="609914" y="1922933"/>
            <a:chExt cx="2946001" cy="651417"/>
          </a:xfrm>
        </p:grpSpPr>
        <p:sp>
          <p:nvSpPr>
            <p:cNvPr id="952" name="Google Shape;952;p55"/>
            <p:cNvSpPr/>
            <p:nvPr/>
          </p:nvSpPr>
          <p:spPr>
            <a:xfrm>
              <a:off x="609914" y="1922933"/>
              <a:ext cx="2946000" cy="255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b="1">
                  <a:solidFill>
                    <a:srgbClr val="07294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Процесс проекта</a:t>
              </a:r>
              <a:endParaRPr/>
            </a:p>
          </p:txBody>
        </p:sp>
        <p:sp>
          <p:nvSpPr>
            <p:cNvPr id="953" name="Google Shape;953;p55"/>
            <p:cNvSpPr/>
            <p:nvPr/>
          </p:nvSpPr>
          <p:spPr>
            <a:xfrm>
              <a:off x="609915" y="2166650"/>
              <a:ext cx="2946000" cy="40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300">
                  <a:latin typeface="Montserrat Medium"/>
                  <a:ea typeface="Montserrat Medium"/>
                  <a:cs typeface="Montserrat Medium"/>
                  <a:sym typeface="Montserrat Medium"/>
                </a:rPr>
                <a:t>Интеграция разных решений в разные этапы процесса создания и разработки.</a:t>
              </a:r>
              <a:endParaRPr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954" name="Google Shape;954;p5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554775" y="2555772"/>
            <a:ext cx="364073" cy="36407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55" name="Google Shape;955;p55"/>
          <p:cNvGrpSpPr/>
          <p:nvPr/>
        </p:nvGrpSpPr>
        <p:grpSpPr>
          <a:xfrm>
            <a:off x="5054323" y="2603389"/>
            <a:ext cx="3726106" cy="651352"/>
            <a:chOff x="609914" y="1922933"/>
            <a:chExt cx="2946004" cy="651417"/>
          </a:xfrm>
        </p:grpSpPr>
        <p:sp>
          <p:nvSpPr>
            <p:cNvPr id="956" name="Google Shape;956;p55"/>
            <p:cNvSpPr/>
            <p:nvPr/>
          </p:nvSpPr>
          <p:spPr>
            <a:xfrm>
              <a:off x="609914" y="1922933"/>
              <a:ext cx="2946000" cy="255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b="1">
                  <a:solidFill>
                    <a:srgbClr val="07294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Срочняки!</a:t>
              </a:r>
              <a:endParaRPr/>
            </a:p>
          </p:txBody>
        </p:sp>
        <p:sp>
          <p:nvSpPr>
            <p:cNvPr id="957" name="Google Shape;957;p55"/>
            <p:cNvSpPr/>
            <p:nvPr/>
          </p:nvSpPr>
          <p:spPr>
            <a:xfrm>
              <a:off x="609918" y="2166650"/>
              <a:ext cx="2946000" cy="40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300">
                  <a:latin typeface="Montserrat Medium"/>
                  <a:ea typeface="Montserrat Medium"/>
                  <a:cs typeface="Montserrat Medium"/>
                  <a:sym typeface="Montserrat Medium"/>
                </a:rPr>
                <a:t>Успеем! Теперь можно работать </a:t>
              </a:r>
              <a:br>
                <a:rPr lang="ru" sz="1300">
                  <a:latin typeface="Montserrat Medium"/>
                  <a:ea typeface="Montserrat Medium"/>
                  <a:cs typeface="Montserrat Medium"/>
                  <a:sym typeface="Montserrat Medium"/>
                </a:rPr>
              </a:br>
              <a:r>
                <a:rPr lang="ru" sz="1300">
                  <a:latin typeface="Montserrat Medium"/>
                  <a:ea typeface="Montserrat Medium"/>
                  <a:cs typeface="Montserrat Medium"/>
                  <a:sym typeface="Montserrat Medium"/>
                </a:rPr>
                <a:t>со срочными задачами и решениями.</a:t>
              </a:r>
              <a:endParaRPr sz="13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</p:grpSp>
      <p:pic>
        <p:nvPicPr>
          <p:cNvPr id="958" name="Google Shape;958;p55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558488" y="3551125"/>
            <a:ext cx="334300" cy="3343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59" name="Google Shape;959;p55"/>
          <p:cNvGrpSpPr/>
          <p:nvPr/>
        </p:nvGrpSpPr>
        <p:grpSpPr>
          <a:xfrm>
            <a:off x="5054323" y="3600895"/>
            <a:ext cx="3653042" cy="651358"/>
            <a:chOff x="609914" y="1922933"/>
            <a:chExt cx="2946002" cy="651423"/>
          </a:xfrm>
        </p:grpSpPr>
        <p:sp>
          <p:nvSpPr>
            <p:cNvPr id="960" name="Google Shape;960;p55"/>
            <p:cNvSpPr/>
            <p:nvPr/>
          </p:nvSpPr>
          <p:spPr>
            <a:xfrm>
              <a:off x="609914" y="1922933"/>
              <a:ext cx="2946000" cy="255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b="1">
                  <a:solidFill>
                    <a:srgbClr val="07294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Детали важны</a:t>
              </a:r>
              <a:endParaRPr/>
            </a:p>
          </p:txBody>
        </p:sp>
        <p:sp>
          <p:nvSpPr>
            <p:cNvPr id="961" name="Google Shape;961;p55"/>
            <p:cNvSpPr/>
            <p:nvPr/>
          </p:nvSpPr>
          <p:spPr>
            <a:xfrm>
              <a:off x="609916" y="2166656"/>
              <a:ext cx="2946000" cy="40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300">
                  <a:latin typeface="Montserrat Medium"/>
                  <a:ea typeface="Montserrat Medium"/>
                  <a:cs typeface="Montserrat Medium"/>
                  <a:sym typeface="Montserrat Medium"/>
                </a:rPr>
                <a:t>Обратная связь от потребителя по всем деталям на любом этапе разработки.</a:t>
              </a:r>
              <a:endParaRPr sz="13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</p:grpSp>
      <p:sp>
        <p:nvSpPr>
          <p:cNvPr id="962" name="Google Shape;962;p55"/>
          <p:cNvSpPr txBox="1">
            <a:spLocks noGrp="1"/>
          </p:cNvSpPr>
          <p:nvPr>
            <p:ph type="subTitle" idx="1"/>
          </p:nvPr>
        </p:nvSpPr>
        <p:spPr>
          <a:xfrm>
            <a:off x="360363" y="879475"/>
            <a:ext cx="8432100" cy="4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4"/>
              <a:buNone/>
            </a:pPr>
            <a:r>
              <a:rPr lang="ru" sz="16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Помогает в разных ситуациях</a:t>
            </a:r>
            <a:endParaRPr sz="16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963" name="Google Shape;963;p55"/>
          <p:cNvSpPr txBox="1">
            <a:spLocks noGrp="1"/>
          </p:cNvSpPr>
          <p:nvPr>
            <p:ph type="title"/>
          </p:nvPr>
        </p:nvSpPr>
        <p:spPr>
          <a:xfrm>
            <a:off x="324960" y="271463"/>
            <a:ext cx="6129300" cy="6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350" tIns="34350" rIns="34350" bIns="34350" anchor="t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800"/>
              <a:buFont typeface="Montserrat"/>
              <a:buNone/>
            </a:pPr>
            <a:r>
              <a:rPr lang="ru"/>
              <a:t>Когда Fastuna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BEFF"/>
        </a:solidFill>
        <a:effectLst/>
      </p:bgPr>
    </p:bg>
    <p:spTree>
      <p:nvGrpSpPr>
        <p:cNvPr id="1" name="Shape 9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9" name="Google Shape;969;p56"/>
          <p:cNvSpPr txBox="1"/>
          <p:nvPr/>
        </p:nvSpPr>
        <p:spPr>
          <a:xfrm>
            <a:off x="337335" y="1159608"/>
            <a:ext cx="3287100" cy="126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4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Кейсы</a:t>
            </a:r>
            <a:endParaRPr/>
          </a:p>
        </p:txBody>
      </p:sp>
      <p:sp>
        <p:nvSpPr>
          <p:cNvPr id="970" name="Google Shape;970;p56"/>
          <p:cNvSpPr/>
          <p:nvPr/>
        </p:nvSpPr>
        <p:spPr>
          <a:xfrm>
            <a:off x="371498" y="4000500"/>
            <a:ext cx="3244800" cy="7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Реальные истории использования</a:t>
            </a:r>
            <a:endParaRPr sz="1600" b="0" i="0" u="none" strike="noStrike" cap="none">
              <a:solidFill>
                <a:srgbClr val="FFFFFF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971" name="Google Shape;971;p5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354613" y="445901"/>
            <a:ext cx="4682925" cy="461047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72" name="Google Shape;972;p56"/>
          <p:cNvGrpSpPr/>
          <p:nvPr/>
        </p:nvGrpSpPr>
        <p:grpSpPr>
          <a:xfrm>
            <a:off x="7492944" y="417513"/>
            <a:ext cx="1296987" cy="244892"/>
            <a:chOff x="7492944" y="417513"/>
            <a:chExt cx="1296987" cy="244892"/>
          </a:xfrm>
        </p:grpSpPr>
        <p:sp>
          <p:nvSpPr>
            <p:cNvPr id="973" name="Google Shape;973;p56"/>
            <p:cNvSpPr/>
            <p:nvPr/>
          </p:nvSpPr>
          <p:spPr>
            <a:xfrm>
              <a:off x="7814454" y="417513"/>
              <a:ext cx="87481" cy="208683"/>
            </a:xfrm>
            <a:custGeom>
              <a:avLst/>
              <a:gdLst/>
              <a:ahLst/>
              <a:cxnLst/>
              <a:rect l="l" t="t" r="r" b="b"/>
              <a:pathLst>
                <a:path w="87481" h="208683" extrusionOk="0">
                  <a:moveTo>
                    <a:pt x="20520" y="61229"/>
                  </a:moveTo>
                  <a:lnTo>
                    <a:pt x="20520" y="62693"/>
                  </a:lnTo>
                  <a:lnTo>
                    <a:pt x="0" y="62693"/>
                  </a:lnTo>
                  <a:lnTo>
                    <a:pt x="0" y="98896"/>
                  </a:lnTo>
                  <a:lnTo>
                    <a:pt x="20520" y="98896"/>
                  </a:lnTo>
                  <a:lnTo>
                    <a:pt x="20520" y="208683"/>
                  </a:lnTo>
                  <a:lnTo>
                    <a:pt x="57279" y="208683"/>
                  </a:lnTo>
                  <a:lnTo>
                    <a:pt x="57279" y="98896"/>
                  </a:lnTo>
                  <a:lnTo>
                    <a:pt x="87482" y="98896"/>
                  </a:lnTo>
                  <a:lnTo>
                    <a:pt x="87482" y="62693"/>
                  </a:lnTo>
                  <a:lnTo>
                    <a:pt x="57279" y="62693"/>
                  </a:lnTo>
                  <a:lnTo>
                    <a:pt x="57279" y="61229"/>
                  </a:lnTo>
                  <a:cubicBezTo>
                    <a:pt x="57279" y="43125"/>
                    <a:pt x="67250" y="34952"/>
                    <a:pt x="87482" y="36411"/>
                  </a:cubicBezTo>
                  <a:lnTo>
                    <a:pt x="87482" y="208"/>
                  </a:lnTo>
                  <a:cubicBezTo>
                    <a:pt x="43029" y="-2424"/>
                    <a:pt x="20520" y="20061"/>
                    <a:pt x="20520" y="6122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4" name="Google Shape;974;p56"/>
            <p:cNvSpPr/>
            <p:nvPr/>
          </p:nvSpPr>
          <p:spPr>
            <a:xfrm>
              <a:off x="7905926" y="476113"/>
              <a:ext cx="152453" cy="154168"/>
            </a:xfrm>
            <a:custGeom>
              <a:avLst/>
              <a:gdLst/>
              <a:ahLst/>
              <a:cxnLst/>
              <a:rect l="l" t="t" r="r" b="b"/>
              <a:pathLst>
                <a:path w="152453" h="154168" extrusionOk="0">
                  <a:moveTo>
                    <a:pt x="104295" y="106865"/>
                  </a:moveTo>
                  <a:cubicBezTo>
                    <a:pt x="96888" y="114459"/>
                    <a:pt x="87481" y="118255"/>
                    <a:pt x="76083" y="118255"/>
                  </a:cubicBezTo>
                  <a:cubicBezTo>
                    <a:pt x="64684" y="118255"/>
                    <a:pt x="55280" y="114459"/>
                    <a:pt x="47870" y="106865"/>
                  </a:cubicBezTo>
                  <a:cubicBezTo>
                    <a:pt x="40464" y="98983"/>
                    <a:pt x="36759" y="89056"/>
                    <a:pt x="36759" y="77086"/>
                  </a:cubicBezTo>
                  <a:cubicBezTo>
                    <a:pt x="36759" y="65117"/>
                    <a:pt x="40464" y="55186"/>
                    <a:pt x="47870" y="47598"/>
                  </a:cubicBezTo>
                  <a:cubicBezTo>
                    <a:pt x="55280" y="39714"/>
                    <a:pt x="64684" y="35914"/>
                    <a:pt x="76083" y="35914"/>
                  </a:cubicBezTo>
                  <a:cubicBezTo>
                    <a:pt x="87481" y="35914"/>
                    <a:pt x="96888" y="39714"/>
                    <a:pt x="104295" y="47598"/>
                  </a:cubicBezTo>
                  <a:cubicBezTo>
                    <a:pt x="111990" y="55186"/>
                    <a:pt x="115691" y="65117"/>
                    <a:pt x="115691" y="77086"/>
                  </a:cubicBezTo>
                  <a:cubicBezTo>
                    <a:pt x="115691" y="89056"/>
                    <a:pt x="111990" y="98983"/>
                    <a:pt x="104295" y="106865"/>
                  </a:cubicBezTo>
                  <a:close/>
                  <a:moveTo>
                    <a:pt x="115691" y="21316"/>
                  </a:moveTo>
                  <a:cubicBezTo>
                    <a:pt x="104579" y="7009"/>
                    <a:pt x="89192" y="0"/>
                    <a:pt x="69243" y="0"/>
                  </a:cubicBezTo>
                  <a:cubicBezTo>
                    <a:pt x="50152" y="0"/>
                    <a:pt x="33912" y="7593"/>
                    <a:pt x="20232" y="22485"/>
                  </a:cubicBezTo>
                  <a:cubicBezTo>
                    <a:pt x="6839" y="37377"/>
                    <a:pt x="0" y="55480"/>
                    <a:pt x="0" y="77086"/>
                  </a:cubicBezTo>
                  <a:cubicBezTo>
                    <a:pt x="0" y="98693"/>
                    <a:pt x="6839" y="117087"/>
                    <a:pt x="20232" y="131978"/>
                  </a:cubicBezTo>
                  <a:cubicBezTo>
                    <a:pt x="33912" y="146870"/>
                    <a:pt x="50152" y="154169"/>
                    <a:pt x="69243" y="154169"/>
                  </a:cubicBezTo>
                  <a:cubicBezTo>
                    <a:pt x="89192" y="154169"/>
                    <a:pt x="104579" y="147160"/>
                    <a:pt x="115691" y="132857"/>
                  </a:cubicBezTo>
                  <a:lnTo>
                    <a:pt x="115691" y="150082"/>
                  </a:lnTo>
                  <a:lnTo>
                    <a:pt x="152453" y="150082"/>
                  </a:lnTo>
                  <a:lnTo>
                    <a:pt x="152453" y="4091"/>
                  </a:lnTo>
                  <a:lnTo>
                    <a:pt x="115691" y="4091"/>
                  </a:lnTo>
                  <a:lnTo>
                    <a:pt x="115691" y="21316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5" name="Google Shape;975;p56"/>
            <p:cNvSpPr/>
            <p:nvPr/>
          </p:nvSpPr>
          <p:spPr>
            <a:xfrm>
              <a:off x="8080898" y="476113"/>
              <a:ext cx="117116" cy="154168"/>
            </a:xfrm>
            <a:custGeom>
              <a:avLst/>
              <a:gdLst/>
              <a:ahLst/>
              <a:cxnLst/>
              <a:rect l="l" t="t" r="r" b="b"/>
              <a:pathLst>
                <a:path w="117116" h="154168" extrusionOk="0">
                  <a:moveTo>
                    <a:pt x="69530" y="61610"/>
                  </a:moveTo>
                  <a:cubicBezTo>
                    <a:pt x="54996" y="57814"/>
                    <a:pt x="43600" y="53433"/>
                    <a:pt x="43600" y="45550"/>
                  </a:cubicBezTo>
                  <a:cubicBezTo>
                    <a:pt x="43600" y="38251"/>
                    <a:pt x="50717" y="33581"/>
                    <a:pt x="60123" y="33581"/>
                  </a:cubicBezTo>
                  <a:cubicBezTo>
                    <a:pt x="70672" y="33581"/>
                    <a:pt x="78367" y="38541"/>
                    <a:pt x="82921" y="48472"/>
                  </a:cubicBezTo>
                  <a:lnTo>
                    <a:pt x="114267" y="30952"/>
                  </a:lnTo>
                  <a:cubicBezTo>
                    <a:pt x="103155" y="11100"/>
                    <a:pt x="83205" y="0"/>
                    <a:pt x="60123" y="0"/>
                  </a:cubicBezTo>
                  <a:cubicBezTo>
                    <a:pt x="44737" y="0"/>
                    <a:pt x="31915" y="4091"/>
                    <a:pt x="21376" y="12554"/>
                  </a:cubicBezTo>
                  <a:cubicBezTo>
                    <a:pt x="11112" y="20732"/>
                    <a:pt x="5990" y="32121"/>
                    <a:pt x="5990" y="46424"/>
                  </a:cubicBezTo>
                  <a:cubicBezTo>
                    <a:pt x="5990" y="76792"/>
                    <a:pt x="32483" y="85844"/>
                    <a:pt x="53570" y="91394"/>
                  </a:cubicBezTo>
                  <a:cubicBezTo>
                    <a:pt x="68108" y="95190"/>
                    <a:pt x="79500" y="99567"/>
                    <a:pt x="79500" y="107450"/>
                  </a:cubicBezTo>
                  <a:cubicBezTo>
                    <a:pt x="79500" y="115922"/>
                    <a:pt x="72946" y="120004"/>
                    <a:pt x="59839" y="120004"/>
                  </a:cubicBezTo>
                  <a:cubicBezTo>
                    <a:pt x="45306" y="120004"/>
                    <a:pt x="36184" y="113584"/>
                    <a:pt x="31915" y="101030"/>
                  </a:cubicBezTo>
                  <a:lnTo>
                    <a:pt x="0" y="119424"/>
                  </a:lnTo>
                  <a:cubicBezTo>
                    <a:pt x="10538" y="142489"/>
                    <a:pt x="30493" y="154169"/>
                    <a:pt x="59839" y="154169"/>
                  </a:cubicBezTo>
                  <a:cubicBezTo>
                    <a:pt x="76088" y="154169"/>
                    <a:pt x="89759" y="150082"/>
                    <a:pt x="100591" y="142199"/>
                  </a:cubicBezTo>
                  <a:cubicBezTo>
                    <a:pt x="111703" y="134022"/>
                    <a:pt x="117115" y="122342"/>
                    <a:pt x="117115" y="107450"/>
                  </a:cubicBezTo>
                  <a:cubicBezTo>
                    <a:pt x="117399" y="76208"/>
                    <a:pt x="90332" y="65992"/>
                    <a:pt x="69530" y="6161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6" name="Google Shape;976;p56"/>
            <p:cNvSpPr/>
            <p:nvPr/>
          </p:nvSpPr>
          <p:spPr>
            <a:xfrm>
              <a:off x="8207926" y="439325"/>
              <a:ext cx="93748" cy="188091"/>
            </a:xfrm>
            <a:custGeom>
              <a:avLst/>
              <a:gdLst/>
              <a:ahLst/>
              <a:cxnLst/>
              <a:rect l="l" t="t" r="r" b="b"/>
              <a:pathLst>
                <a:path w="93748" h="188091" extrusionOk="0">
                  <a:moveTo>
                    <a:pt x="61550" y="0"/>
                  </a:moveTo>
                  <a:lnTo>
                    <a:pt x="24787" y="11385"/>
                  </a:lnTo>
                  <a:lnTo>
                    <a:pt x="24787" y="40879"/>
                  </a:lnTo>
                  <a:lnTo>
                    <a:pt x="0" y="40879"/>
                  </a:lnTo>
                  <a:lnTo>
                    <a:pt x="0" y="77082"/>
                  </a:lnTo>
                  <a:lnTo>
                    <a:pt x="24787" y="77082"/>
                  </a:lnTo>
                  <a:lnTo>
                    <a:pt x="24787" y="137818"/>
                  </a:lnTo>
                  <a:cubicBezTo>
                    <a:pt x="24787" y="177817"/>
                    <a:pt x="43316" y="192710"/>
                    <a:pt x="93749" y="186869"/>
                  </a:cubicBezTo>
                  <a:lnTo>
                    <a:pt x="93749" y="152710"/>
                  </a:lnTo>
                  <a:cubicBezTo>
                    <a:pt x="72667" y="153874"/>
                    <a:pt x="61550" y="153584"/>
                    <a:pt x="61550" y="137818"/>
                  </a:cubicBezTo>
                  <a:lnTo>
                    <a:pt x="61550" y="77082"/>
                  </a:lnTo>
                  <a:lnTo>
                    <a:pt x="93749" y="77082"/>
                  </a:lnTo>
                  <a:lnTo>
                    <a:pt x="93749" y="40879"/>
                  </a:lnTo>
                  <a:lnTo>
                    <a:pt x="61550" y="40879"/>
                  </a:lnTo>
                  <a:lnTo>
                    <a:pt x="6155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7" name="Google Shape;977;p56"/>
            <p:cNvSpPr/>
            <p:nvPr/>
          </p:nvSpPr>
          <p:spPr>
            <a:xfrm>
              <a:off x="8637486" y="476113"/>
              <a:ext cx="152445" cy="154168"/>
            </a:xfrm>
            <a:custGeom>
              <a:avLst/>
              <a:gdLst/>
              <a:ahLst/>
              <a:cxnLst/>
              <a:rect l="l" t="t" r="r" b="b"/>
              <a:pathLst>
                <a:path w="152445" h="154168" extrusionOk="0">
                  <a:moveTo>
                    <a:pt x="104287" y="106865"/>
                  </a:moveTo>
                  <a:cubicBezTo>
                    <a:pt x="96881" y="114459"/>
                    <a:pt x="87474" y="118255"/>
                    <a:pt x="76078" y="118255"/>
                  </a:cubicBezTo>
                  <a:cubicBezTo>
                    <a:pt x="64682" y="118255"/>
                    <a:pt x="55276" y="114459"/>
                    <a:pt x="47869" y="106865"/>
                  </a:cubicBezTo>
                  <a:cubicBezTo>
                    <a:pt x="40463" y="98983"/>
                    <a:pt x="36752" y="89056"/>
                    <a:pt x="36752" y="77086"/>
                  </a:cubicBezTo>
                  <a:cubicBezTo>
                    <a:pt x="36752" y="65117"/>
                    <a:pt x="40463" y="55186"/>
                    <a:pt x="47869" y="47598"/>
                  </a:cubicBezTo>
                  <a:cubicBezTo>
                    <a:pt x="55276" y="39714"/>
                    <a:pt x="64682" y="35914"/>
                    <a:pt x="76078" y="35914"/>
                  </a:cubicBezTo>
                  <a:cubicBezTo>
                    <a:pt x="87474" y="35914"/>
                    <a:pt x="96881" y="39714"/>
                    <a:pt x="104287" y="47598"/>
                  </a:cubicBezTo>
                  <a:cubicBezTo>
                    <a:pt x="111983" y="55186"/>
                    <a:pt x="115688" y="65117"/>
                    <a:pt x="115688" y="77086"/>
                  </a:cubicBezTo>
                  <a:cubicBezTo>
                    <a:pt x="115688" y="89056"/>
                    <a:pt x="111983" y="98983"/>
                    <a:pt x="104287" y="106865"/>
                  </a:cubicBezTo>
                  <a:close/>
                  <a:moveTo>
                    <a:pt x="115688" y="4091"/>
                  </a:moveTo>
                  <a:lnTo>
                    <a:pt x="115688" y="21316"/>
                  </a:lnTo>
                  <a:cubicBezTo>
                    <a:pt x="104571" y="7009"/>
                    <a:pt x="89185" y="0"/>
                    <a:pt x="69235" y="0"/>
                  </a:cubicBezTo>
                  <a:cubicBezTo>
                    <a:pt x="50149" y="0"/>
                    <a:pt x="33904" y="7593"/>
                    <a:pt x="20229" y="22485"/>
                  </a:cubicBezTo>
                  <a:cubicBezTo>
                    <a:pt x="6838" y="37377"/>
                    <a:pt x="0" y="55480"/>
                    <a:pt x="0" y="77086"/>
                  </a:cubicBezTo>
                  <a:cubicBezTo>
                    <a:pt x="0" y="98693"/>
                    <a:pt x="6838" y="117087"/>
                    <a:pt x="20229" y="131978"/>
                  </a:cubicBezTo>
                  <a:cubicBezTo>
                    <a:pt x="33904" y="146870"/>
                    <a:pt x="50149" y="154169"/>
                    <a:pt x="69235" y="154169"/>
                  </a:cubicBezTo>
                  <a:cubicBezTo>
                    <a:pt x="89185" y="154169"/>
                    <a:pt x="104571" y="147160"/>
                    <a:pt x="115688" y="132857"/>
                  </a:cubicBezTo>
                  <a:lnTo>
                    <a:pt x="115688" y="150082"/>
                  </a:lnTo>
                  <a:lnTo>
                    <a:pt x="152446" y="150082"/>
                  </a:lnTo>
                  <a:lnTo>
                    <a:pt x="152446" y="4091"/>
                  </a:lnTo>
                  <a:lnTo>
                    <a:pt x="115688" y="409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8" name="Google Shape;978;p56"/>
            <p:cNvSpPr/>
            <p:nvPr/>
          </p:nvSpPr>
          <p:spPr>
            <a:xfrm>
              <a:off x="8327595" y="480205"/>
              <a:ext cx="133074" cy="149939"/>
            </a:xfrm>
            <a:custGeom>
              <a:avLst/>
              <a:gdLst/>
              <a:ahLst/>
              <a:cxnLst/>
              <a:rect l="l" t="t" r="r" b="b"/>
              <a:pathLst>
                <a:path w="133074" h="149939" extrusionOk="0">
                  <a:moveTo>
                    <a:pt x="96322" y="82132"/>
                  </a:moveTo>
                  <a:cubicBezTo>
                    <a:pt x="96322" y="127210"/>
                    <a:pt x="36757" y="127210"/>
                    <a:pt x="36757" y="82132"/>
                  </a:cubicBezTo>
                  <a:lnTo>
                    <a:pt x="36757" y="0"/>
                  </a:lnTo>
                  <a:lnTo>
                    <a:pt x="0" y="0"/>
                  </a:lnTo>
                  <a:lnTo>
                    <a:pt x="0" y="78298"/>
                  </a:lnTo>
                  <a:cubicBezTo>
                    <a:pt x="0" y="173820"/>
                    <a:pt x="133074" y="173820"/>
                    <a:pt x="133074" y="78298"/>
                  </a:cubicBezTo>
                  <a:lnTo>
                    <a:pt x="133074" y="0"/>
                  </a:lnTo>
                  <a:lnTo>
                    <a:pt x="96322" y="0"/>
                  </a:lnTo>
                  <a:lnTo>
                    <a:pt x="96322" y="82132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9" name="Google Shape;979;p56"/>
            <p:cNvSpPr/>
            <p:nvPr/>
          </p:nvSpPr>
          <p:spPr>
            <a:xfrm>
              <a:off x="8486010" y="476257"/>
              <a:ext cx="133069" cy="149938"/>
            </a:xfrm>
            <a:custGeom>
              <a:avLst/>
              <a:gdLst/>
              <a:ahLst/>
              <a:cxnLst/>
              <a:rect l="l" t="t" r="r" b="b"/>
              <a:pathLst>
                <a:path w="133069" h="149938" extrusionOk="0">
                  <a:moveTo>
                    <a:pt x="0" y="71642"/>
                  </a:moveTo>
                  <a:lnTo>
                    <a:pt x="0" y="149939"/>
                  </a:lnTo>
                  <a:lnTo>
                    <a:pt x="36757" y="149939"/>
                  </a:lnTo>
                  <a:lnTo>
                    <a:pt x="36757" y="67808"/>
                  </a:lnTo>
                  <a:cubicBezTo>
                    <a:pt x="36757" y="22728"/>
                    <a:pt x="96312" y="22728"/>
                    <a:pt x="96312" y="67808"/>
                  </a:cubicBezTo>
                  <a:lnTo>
                    <a:pt x="96312" y="149939"/>
                  </a:lnTo>
                  <a:lnTo>
                    <a:pt x="133069" y="149939"/>
                  </a:lnTo>
                  <a:lnTo>
                    <a:pt x="133069" y="71642"/>
                  </a:lnTo>
                  <a:cubicBezTo>
                    <a:pt x="133069" y="-23881"/>
                    <a:pt x="0" y="-23881"/>
                    <a:pt x="0" y="7164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0" name="Google Shape;980;p56"/>
            <p:cNvSpPr/>
            <p:nvPr/>
          </p:nvSpPr>
          <p:spPr>
            <a:xfrm>
              <a:off x="7492944" y="444016"/>
              <a:ext cx="257381" cy="218389"/>
            </a:xfrm>
            <a:custGeom>
              <a:avLst/>
              <a:gdLst/>
              <a:ahLst/>
              <a:cxnLst/>
              <a:rect l="l" t="t" r="r" b="b"/>
              <a:pathLst>
                <a:path w="257381" h="218389" extrusionOk="0">
                  <a:moveTo>
                    <a:pt x="153754" y="36191"/>
                  </a:moveTo>
                  <a:lnTo>
                    <a:pt x="133366" y="0"/>
                  </a:lnTo>
                  <a:lnTo>
                    <a:pt x="92565" y="0"/>
                  </a:lnTo>
                  <a:lnTo>
                    <a:pt x="112957" y="36191"/>
                  </a:lnTo>
                  <a:lnTo>
                    <a:pt x="71237" y="36191"/>
                  </a:lnTo>
                  <a:cubicBezTo>
                    <a:pt x="31897" y="36191"/>
                    <a:pt x="0" y="68871"/>
                    <a:pt x="0" y="109182"/>
                  </a:cubicBezTo>
                  <a:cubicBezTo>
                    <a:pt x="0" y="149497"/>
                    <a:pt x="31897" y="182182"/>
                    <a:pt x="71237" y="182182"/>
                  </a:cubicBezTo>
                  <a:lnTo>
                    <a:pt x="93419" y="182182"/>
                  </a:lnTo>
                  <a:lnTo>
                    <a:pt x="113819" y="218390"/>
                  </a:lnTo>
                  <a:lnTo>
                    <a:pt x="154616" y="218390"/>
                  </a:lnTo>
                  <a:lnTo>
                    <a:pt x="124011" y="164069"/>
                  </a:lnTo>
                  <a:lnTo>
                    <a:pt x="154596" y="109787"/>
                  </a:lnTo>
                  <a:lnTo>
                    <a:pt x="113799" y="109787"/>
                  </a:lnTo>
                  <a:lnTo>
                    <a:pt x="93406" y="145974"/>
                  </a:lnTo>
                  <a:lnTo>
                    <a:pt x="71237" y="145974"/>
                  </a:lnTo>
                  <a:cubicBezTo>
                    <a:pt x="51411" y="145974"/>
                    <a:pt x="35336" y="129501"/>
                    <a:pt x="35336" y="109182"/>
                  </a:cubicBezTo>
                  <a:cubicBezTo>
                    <a:pt x="35336" y="88867"/>
                    <a:pt x="51411" y="72394"/>
                    <a:pt x="71237" y="72394"/>
                  </a:cubicBezTo>
                  <a:lnTo>
                    <a:pt x="196184" y="72394"/>
                  </a:lnTo>
                  <a:lnTo>
                    <a:pt x="164919" y="127883"/>
                  </a:lnTo>
                  <a:lnTo>
                    <a:pt x="205720" y="127883"/>
                  </a:lnTo>
                  <a:lnTo>
                    <a:pt x="257382" y="36191"/>
                  </a:lnTo>
                  <a:lnTo>
                    <a:pt x="153754" y="36191"/>
                  </a:lnTo>
                  <a:close/>
                </a:path>
              </a:pathLst>
            </a:custGeom>
            <a:solidFill>
              <a:srgbClr val="FFCE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6" name="Google Shape;986;p57"/>
          <p:cNvSpPr txBox="1">
            <a:spLocks noGrp="1"/>
          </p:cNvSpPr>
          <p:nvPr>
            <p:ph type="subTitle" idx="1"/>
          </p:nvPr>
        </p:nvSpPr>
        <p:spPr>
          <a:xfrm>
            <a:off x="360363" y="879475"/>
            <a:ext cx="8432100" cy="4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4"/>
              <a:buNone/>
            </a:pPr>
            <a:r>
              <a:rPr lang="ru" sz="16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Более 25 000 проектов</a:t>
            </a:r>
            <a:endParaRPr sz="16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987" name="Google Shape;987;p57"/>
          <p:cNvSpPr txBox="1">
            <a:spLocks noGrp="1"/>
          </p:cNvSpPr>
          <p:nvPr>
            <p:ph type="title"/>
          </p:nvPr>
        </p:nvSpPr>
        <p:spPr>
          <a:xfrm>
            <a:off x="324960" y="271463"/>
            <a:ext cx="6129300" cy="6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350" tIns="34350" rIns="34350" bIns="34350" anchor="t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800"/>
              <a:buFont typeface="Montserrat"/>
              <a:buNone/>
            </a:pPr>
            <a:r>
              <a:rPr lang="ru"/>
              <a:t>Клиенты</a:t>
            </a:r>
            <a:endParaRPr/>
          </a:p>
        </p:txBody>
      </p:sp>
      <p:pic>
        <p:nvPicPr>
          <p:cNvPr id="988" name="Google Shape;988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8500" y="1461129"/>
            <a:ext cx="1732552" cy="496576"/>
          </a:xfrm>
          <a:prstGeom prst="rect">
            <a:avLst/>
          </a:prstGeom>
          <a:noFill/>
          <a:ln>
            <a:noFill/>
          </a:ln>
        </p:spPr>
      </p:pic>
      <p:pic>
        <p:nvPicPr>
          <p:cNvPr id="989" name="Google Shape;989;p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28501" y="1420659"/>
            <a:ext cx="1732551" cy="57751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0" name="Google Shape;990;p5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696626" y="1461129"/>
            <a:ext cx="1952774" cy="49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91" name="Google Shape;991;p57"/>
          <p:cNvPicPr preferRelativeResize="0"/>
          <p:nvPr/>
        </p:nvPicPr>
        <p:blipFill rotWithShape="1">
          <a:blip r:embed="rId6">
            <a:alphaModFix/>
          </a:blip>
          <a:srcRect l="23453" t="29627" r="21940" b="28162"/>
          <a:stretch/>
        </p:blipFill>
        <p:spPr>
          <a:xfrm>
            <a:off x="7084975" y="1365850"/>
            <a:ext cx="1707501" cy="687135"/>
          </a:xfrm>
          <a:prstGeom prst="rect">
            <a:avLst/>
          </a:prstGeom>
          <a:noFill/>
          <a:ln>
            <a:noFill/>
          </a:ln>
        </p:spPr>
      </p:pic>
      <p:pic>
        <p:nvPicPr>
          <p:cNvPr id="992" name="Google Shape;992;p5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24950" y="2323453"/>
            <a:ext cx="2555424" cy="49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93" name="Google Shape;993;p57"/>
          <p:cNvPicPr preferRelativeResize="0"/>
          <p:nvPr/>
        </p:nvPicPr>
        <p:blipFill rotWithShape="1">
          <a:blip r:embed="rId8">
            <a:alphaModFix/>
          </a:blip>
          <a:srcRect l="11544" t="32360" r="11544" b="33905"/>
          <a:stretch/>
        </p:blipFill>
        <p:spPr>
          <a:xfrm>
            <a:off x="3154517" y="2472804"/>
            <a:ext cx="1707494" cy="266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94" name="Google Shape;994;p57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82900" y="3132100"/>
            <a:ext cx="803174" cy="803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995" name="Google Shape;995;p57"/>
          <p:cNvPicPr preferRelativeResize="0"/>
          <p:nvPr/>
        </p:nvPicPr>
        <p:blipFill rotWithShape="1">
          <a:blip r:embed="rId10">
            <a:alphaModFix/>
          </a:blip>
          <a:srcRect l="8011" t="11156" r="8271" b="54474"/>
          <a:stretch/>
        </p:blipFill>
        <p:spPr>
          <a:xfrm>
            <a:off x="5136155" y="2414071"/>
            <a:ext cx="1728651" cy="405965"/>
          </a:xfrm>
          <a:prstGeom prst="rect">
            <a:avLst/>
          </a:prstGeom>
          <a:noFill/>
          <a:ln>
            <a:noFill/>
          </a:ln>
        </p:spPr>
      </p:pic>
      <p:pic>
        <p:nvPicPr>
          <p:cNvPr id="996" name="Google Shape;996;p57"/>
          <p:cNvPicPr preferRelativeResize="0"/>
          <p:nvPr/>
        </p:nvPicPr>
        <p:blipFill rotWithShape="1">
          <a:blip r:embed="rId11">
            <a:alphaModFix/>
          </a:blip>
          <a:srcRect l="11845" t="40748" r="11338" b="41365"/>
          <a:stretch/>
        </p:blipFill>
        <p:spPr>
          <a:xfrm>
            <a:off x="7138950" y="2427878"/>
            <a:ext cx="1599549" cy="37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97" name="Google Shape;997;p57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7909862" y="3175199"/>
            <a:ext cx="803163" cy="1239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998" name="Google Shape;998;p57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2839179" y="4163309"/>
            <a:ext cx="2223807" cy="37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99" name="Google Shape;999;p57"/>
          <p:cNvPicPr preferRelativeResize="0"/>
          <p:nvPr/>
        </p:nvPicPr>
        <p:blipFill rotWithShape="1">
          <a:blip r:embed="rId14">
            <a:alphaModFix/>
          </a:blip>
          <a:srcRect t="33573" b="33953"/>
          <a:stretch/>
        </p:blipFill>
        <p:spPr>
          <a:xfrm>
            <a:off x="3773338" y="3325215"/>
            <a:ext cx="1952775" cy="3329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0" name="Google Shape;1000;p57"/>
          <p:cNvPicPr preferRelativeResize="0"/>
          <p:nvPr/>
        </p:nvPicPr>
        <p:blipFill rotWithShape="1">
          <a:blip r:embed="rId15">
            <a:alphaModFix/>
          </a:blip>
          <a:srcRect l="14369" t="28551" r="13853" b="29548"/>
          <a:stretch/>
        </p:blipFill>
        <p:spPr>
          <a:xfrm>
            <a:off x="6055297" y="3279537"/>
            <a:ext cx="1450602" cy="37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1" name="Google Shape;1001;p57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388500" y="4133446"/>
            <a:ext cx="2149754" cy="332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2" name="Google Shape;1002;p57"/>
          <p:cNvPicPr preferRelativeResize="0"/>
          <p:nvPr/>
        </p:nvPicPr>
        <p:blipFill>
          <a:blip r:embed="rId17">
            <a:alphaModFix/>
          </a:blip>
          <a:stretch>
            <a:fillRect/>
          </a:stretch>
        </p:blipFill>
        <p:spPr>
          <a:xfrm>
            <a:off x="1582063" y="3305462"/>
            <a:ext cx="1862124" cy="37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3" name="Google Shape;1003;p57"/>
          <p:cNvPicPr preferRelativeResize="0"/>
          <p:nvPr/>
        </p:nvPicPr>
        <p:blipFill rotWithShape="1">
          <a:blip r:embed="rId18">
            <a:alphaModFix/>
          </a:blip>
          <a:srcRect l="-1963" r="-1363"/>
          <a:stretch/>
        </p:blipFill>
        <p:spPr>
          <a:xfrm>
            <a:off x="5392025" y="4111450"/>
            <a:ext cx="2149750" cy="3768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9" name="Google Shape;1009;p58"/>
          <p:cNvSpPr txBox="1"/>
          <p:nvPr/>
        </p:nvSpPr>
        <p:spPr>
          <a:xfrm>
            <a:off x="4574894" y="3281961"/>
            <a:ext cx="38889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721"/>
              </a:buClr>
              <a:buSzPts val="1400"/>
              <a:buFont typeface="Arial"/>
              <a:buNone/>
            </a:pPr>
            <a:r>
              <a:rPr lang="ru" b="1">
                <a:solidFill>
                  <a:srgbClr val="0B1721"/>
                </a:solidFill>
                <a:latin typeface="Montserrat"/>
                <a:ea typeface="Montserrat"/>
                <a:cs typeface="Montserrat"/>
                <a:sym typeface="Montserrat"/>
              </a:rPr>
              <a:t>Ольга Нечаева</a:t>
            </a:r>
            <a:br>
              <a:rPr lang="ru" b="1">
                <a:solidFill>
                  <a:srgbClr val="0B1721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ru" sz="1100">
                <a:solidFill>
                  <a:srgbClr val="0B1721"/>
                </a:solidFill>
                <a:latin typeface="Montserrat"/>
                <a:ea typeface="Montserrat"/>
                <a:cs typeface="Montserrat"/>
                <a:sym typeface="Montserrat"/>
              </a:rPr>
              <a:t>Директор департамента маркетинга и развития потребительских предпочтений </a:t>
            </a:r>
            <a:endParaRPr sz="1100">
              <a:solidFill>
                <a:srgbClr val="0B172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721"/>
              </a:buClr>
              <a:buSzPts val="1400"/>
              <a:buFont typeface="Arial"/>
              <a:buNone/>
            </a:pPr>
            <a:r>
              <a:rPr lang="ru" sz="1100">
                <a:solidFill>
                  <a:srgbClr val="0B1721"/>
                </a:solidFill>
                <a:latin typeface="Montserrat"/>
                <a:ea typeface="Montserrat"/>
                <a:cs typeface="Montserrat"/>
                <a:sym typeface="Montserrat"/>
              </a:rPr>
              <a:t>ООО «Управляющая компания Бастион»</a:t>
            </a:r>
            <a:endParaRPr sz="1100">
              <a:solidFill>
                <a:srgbClr val="0B172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721"/>
              </a:buClr>
              <a:buSzPts val="1400"/>
              <a:buFont typeface="Arial"/>
              <a:buNone/>
            </a:pPr>
            <a:endParaRPr sz="1100">
              <a:solidFill>
                <a:srgbClr val="0B172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721"/>
              </a:buClr>
              <a:buSzPts val="1400"/>
              <a:buFont typeface="Arial"/>
              <a:buNone/>
            </a:pPr>
            <a:endParaRPr b="1">
              <a:solidFill>
                <a:srgbClr val="0B172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010" name="Google Shape;1010;p58"/>
          <p:cNvGrpSpPr/>
          <p:nvPr/>
        </p:nvGrpSpPr>
        <p:grpSpPr>
          <a:xfrm>
            <a:off x="360301" y="1184994"/>
            <a:ext cx="8423532" cy="2082627"/>
            <a:chOff x="360312" y="1421297"/>
            <a:chExt cx="4680000" cy="1204875"/>
          </a:xfrm>
        </p:grpSpPr>
        <p:sp>
          <p:nvSpPr>
            <p:cNvPr id="1011" name="Google Shape;1011;p58"/>
            <p:cNvSpPr/>
            <p:nvPr/>
          </p:nvSpPr>
          <p:spPr>
            <a:xfrm flipH="1">
              <a:off x="360312" y="1421297"/>
              <a:ext cx="4680000" cy="1005900"/>
            </a:xfrm>
            <a:prstGeom prst="roundRect">
              <a:avLst>
                <a:gd name="adj" fmla="val 11232"/>
              </a:avLst>
            </a:prstGeom>
            <a:solidFill>
              <a:srgbClr val="F7F8FB"/>
            </a:solidFill>
            <a:ln>
              <a:noFill/>
            </a:ln>
          </p:spPr>
          <p:txBody>
            <a:bodyPr spcFirstLastPara="1" wrap="square" lIns="144000" tIns="108000" rIns="108000" bIns="108000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300">
                  <a:solidFill>
                    <a:schemeClr val="dk1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В рамках взаимодействия с ООО «‎Фастуна» были решены задачи, связанные </a:t>
              </a:r>
              <a:br>
                <a:rPr lang="ru" sz="1300">
                  <a:solidFill>
                    <a:schemeClr val="dk1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</a:br>
              <a:r>
                <a:rPr lang="ru" sz="1300">
                  <a:solidFill>
                    <a:schemeClr val="dk1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с исследованием потребительского поведения и предпочтений, а также были проведены проекты по тестированию платформы бренда. Материалы, полученные в ходе исследований, легли в основу многих значимых стратегических инициатив.</a:t>
              </a:r>
              <a:endParaRPr sz="1300">
                <a:solidFill>
                  <a:srgbClr val="0B1721"/>
                </a:solidFill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sp>
          <p:nvSpPr>
            <p:cNvPr id="1012" name="Google Shape;1012;p58"/>
            <p:cNvSpPr/>
            <p:nvPr/>
          </p:nvSpPr>
          <p:spPr>
            <a:xfrm rot="-8541932">
              <a:off x="4742123" y="2298680"/>
              <a:ext cx="206838" cy="294984"/>
            </a:xfrm>
            <a:prstGeom prst="triangle">
              <a:avLst>
                <a:gd name="adj" fmla="val 50000"/>
              </a:avLst>
            </a:prstGeom>
            <a:solidFill>
              <a:srgbClr val="F7F8F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300" b="0" i="0" u="none" strike="noStrike" cap="none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</p:grpSp>
      <p:sp>
        <p:nvSpPr>
          <p:cNvPr id="1013" name="Google Shape;1013;p58"/>
          <p:cNvSpPr txBox="1">
            <a:spLocks noGrp="1"/>
          </p:cNvSpPr>
          <p:nvPr>
            <p:ph type="title"/>
          </p:nvPr>
        </p:nvSpPr>
        <p:spPr>
          <a:xfrm>
            <a:off x="324960" y="271463"/>
            <a:ext cx="6129300" cy="6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350" tIns="34350" rIns="34350" bIns="34350" anchor="t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800"/>
              <a:buFont typeface="Montserrat"/>
              <a:buNone/>
            </a:pPr>
            <a:r>
              <a:rPr lang="ru"/>
              <a:t>Клиенты о нас</a:t>
            </a:r>
            <a:endParaRPr/>
          </a:p>
        </p:txBody>
      </p:sp>
      <p:pic>
        <p:nvPicPr>
          <p:cNvPr id="1014" name="Google Shape;1014;p58"/>
          <p:cNvPicPr preferRelativeResize="0"/>
          <p:nvPr/>
        </p:nvPicPr>
        <p:blipFill rotWithShape="1">
          <a:blip r:embed="rId3">
            <a:alphaModFix/>
          </a:blip>
          <a:srcRect l="18719"/>
          <a:stretch/>
        </p:blipFill>
        <p:spPr>
          <a:xfrm>
            <a:off x="0" y="3510725"/>
            <a:ext cx="3374475" cy="14498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0" name="Google Shape;1020;p59"/>
          <p:cNvSpPr txBox="1"/>
          <p:nvPr/>
        </p:nvSpPr>
        <p:spPr>
          <a:xfrm>
            <a:off x="4574894" y="3281961"/>
            <a:ext cx="3888900" cy="12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721"/>
              </a:buClr>
              <a:buSzPts val="1400"/>
              <a:buFont typeface="Arial"/>
              <a:buNone/>
            </a:pPr>
            <a:r>
              <a:rPr lang="ru" b="1">
                <a:solidFill>
                  <a:srgbClr val="0B1721"/>
                </a:solidFill>
                <a:latin typeface="Montserrat"/>
                <a:ea typeface="Montserrat"/>
                <a:cs typeface="Montserrat"/>
                <a:sym typeface="Montserrat"/>
              </a:rPr>
              <a:t>Наталья Бехтерева</a:t>
            </a:r>
            <a:br>
              <a:rPr lang="ru" b="1">
                <a:solidFill>
                  <a:srgbClr val="0B1721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ru" sz="1100">
                <a:solidFill>
                  <a:srgbClr val="0B1721"/>
                </a:solidFill>
                <a:latin typeface="Montserrat"/>
                <a:ea typeface="Montserrat"/>
                <a:cs typeface="Montserrat"/>
                <a:sym typeface="Montserrat"/>
              </a:rPr>
              <a:t>Директор департамента </a:t>
            </a:r>
            <a:br>
              <a:rPr lang="ru" sz="1100">
                <a:solidFill>
                  <a:srgbClr val="0B1721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ru" sz="1100">
                <a:solidFill>
                  <a:srgbClr val="0B1721"/>
                </a:solidFill>
                <a:latin typeface="Montserrat"/>
                <a:ea typeface="Montserrat"/>
                <a:cs typeface="Montserrat"/>
                <a:sym typeface="Montserrat"/>
              </a:rPr>
              <a:t>маркетинга и рекламы </a:t>
            </a:r>
            <a:endParaRPr sz="1100">
              <a:solidFill>
                <a:srgbClr val="0B172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721"/>
              </a:buClr>
              <a:buSzPts val="1400"/>
              <a:buFont typeface="Arial"/>
              <a:buNone/>
            </a:pPr>
            <a:r>
              <a:rPr lang="ru" sz="1100">
                <a:solidFill>
                  <a:srgbClr val="0B1721"/>
                </a:solidFill>
                <a:latin typeface="Montserrat"/>
                <a:ea typeface="Montserrat"/>
                <a:cs typeface="Montserrat"/>
                <a:sym typeface="Montserrat"/>
              </a:rPr>
              <a:t>ООО «БПЗ»</a:t>
            </a:r>
            <a:endParaRPr sz="1100">
              <a:solidFill>
                <a:srgbClr val="0B172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721"/>
              </a:buClr>
              <a:buSzPts val="1400"/>
              <a:buFont typeface="Arial"/>
              <a:buNone/>
            </a:pPr>
            <a:endParaRPr sz="1100">
              <a:solidFill>
                <a:srgbClr val="0B172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721"/>
              </a:buClr>
              <a:buSzPts val="1400"/>
              <a:buFont typeface="Arial"/>
              <a:buNone/>
            </a:pPr>
            <a:endParaRPr sz="1100">
              <a:solidFill>
                <a:srgbClr val="0B172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721"/>
              </a:buClr>
              <a:buSzPts val="1400"/>
              <a:buFont typeface="Arial"/>
              <a:buNone/>
            </a:pPr>
            <a:endParaRPr b="1">
              <a:solidFill>
                <a:srgbClr val="0B172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021" name="Google Shape;1021;p59"/>
          <p:cNvGrpSpPr/>
          <p:nvPr/>
        </p:nvGrpSpPr>
        <p:grpSpPr>
          <a:xfrm>
            <a:off x="360301" y="1184994"/>
            <a:ext cx="8423532" cy="2082627"/>
            <a:chOff x="360312" y="1421297"/>
            <a:chExt cx="4680000" cy="1204875"/>
          </a:xfrm>
        </p:grpSpPr>
        <p:sp>
          <p:nvSpPr>
            <p:cNvPr id="1022" name="Google Shape;1022;p59"/>
            <p:cNvSpPr/>
            <p:nvPr/>
          </p:nvSpPr>
          <p:spPr>
            <a:xfrm flipH="1">
              <a:off x="360312" y="1421297"/>
              <a:ext cx="4680000" cy="1005900"/>
            </a:xfrm>
            <a:prstGeom prst="roundRect">
              <a:avLst>
                <a:gd name="adj" fmla="val 11232"/>
              </a:avLst>
            </a:prstGeom>
            <a:solidFill>
              <a:srgbClr val="F7F8FB"/>
            </a:solidFill>
            <a:ln>
              <a:noFill/>
            </a:ln>
          </p:spPr>
          <p:txBody>
            <a:bodyPr spcFirstLastPara="1" wrap="square" lIns="144000" tIns="108000" rIns="108000" bIns="108000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300">
                  <a:solidFill>
                    <a:schemeClr val="dk1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При сотрудничестве с ООО «‎Фастуна» были успешно реализованы: замер уровня знания бренда, оценка дизайна бренда, исследования для разработки новых стратегий, а также исследования для анализа рынка и потребительских предпочтений. Полученные данные помогли при выводе новых продуктов, решении оперативных задач и корректировке рекламных стратегий.</a:t>
              </a:r>
              <a:endParaRPr sz="13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sp>
          <p:nvSpPr>
            <p:cNvPr id="1023" name="Google Shape;1023;p59"/>
            <p:cNvSpPr/>
            <p:nvPr/>
          </p:nvSpPr>
          <p:spPr>
            <a:xfrm rot="-8541932">
              <a:off x="4742123" y="2298680"/>
              <a:ext cx="206838" cy="294984"/>
            </a:xfrm>
            <a:prstGeom prst="triangle">
              <a:avLst>
                <a:gd name="adj" fmla="val 50000"/>
              </a:avLst>
            </a:prstGeom>
            <a:solidFill>
              <a:srgbClr val="F7F8F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300" b="0" i="0" u="none" strike="noStrike" cap="none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</p:grpSp>
      <p:sp>
        <p:nvSpPr>
          <p:cNvPr id="1024" name="Google Shape;1024;p59"/>
          <p:cNvSpPr txBox="1">
            <a:spLocks noGrp="1"/>
          </p:cNvSpPr>
          <p:nvPr>
            <p:ph type="title"/>
          </p:nvPr>
        </p:nvSpPr>
        <p:spPr>
          <a:xfrm>
            <a:off x="324960" y="271463"/>
            <a:ext cx="6129300" cy="6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350" tIns="34350" rIns="34350" bIns="34350" anchor="t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800"/>
              <a:buFont typeface="Montserrat"/>
              <a:buNone/>
            </a:pPr>
            <a:r>
              <a:rPr lang="ru"/>
              <a:t>Клиенты о нас</a:t>
            </a:r>
            <a:endParaRPr/>
          </a:p>
        </p:txBody>
      </p:sp>
      <p:pic>
        <p:nvPicPr>
          <p:cNvPr id="1025" name="Google Shape;1025;p59"/>
          <p:cNvPicPr preferRelativeResize="0"/>
          <p:nvPr/>
        </p:nvPicPr>
        <p:blipFill rotWithShape="1">
          <a:blip r:embed="rId3">
            <a:alphaModFix/>
          </a:blip>
          <a:srcRect b="18073"/>
          <a:stretch/>
        </p:blipFill>
        <p:spPr>
          <a:xfrm>
            <a:off x="197950" y="3239075"/>
            <a:ext cx="1767502" cy="1904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1" name="Google Shape;1031;p60"/>
          <p:cNvCxnSpPr/>
          <p:nvPr/>
        </p:nvCxnSpPr>
        <p:spPr>
          <a:xfrm rot="10800000" flipH="1">
            <a:off x="-1371302" y="2738509"/>
            <a:ext cx="9983400" cy="9300"/>
          </a:xfrm>
          <a:prstGeom prst="straightConnector1">
            <a:avLst/>
          </a:prstGeom>
          <a:noFill/>
          <a:ln w="28575" cap="flat" cmpd="sng">
            <a:solidFill>
              <a:srgbClr val="D0E1E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32" name="Google Shape;1032;p60"/>
          <p:cNvSpPr txBox="1"/>
          <p:nvPr/>
        </p:nvSpPr>
        <p:spPr>
          <a:xfrm>
            <a:off x="343170" y="1926693"/>
            <a:ext cx="720600" cy="8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8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0"/>
              <a:buFont typeface="Arial"/>
              <a:buNone/>
            </a:pPr>
            <a:r>
              <a:rPr lang="ru" sz="675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1</a:t>
            </a:r>
            <a:endParaRPr/>
          </a:p>
        </p:txBody>
      </p:sp>
      <p:sp>
        <p:nvSpPr>
          <p:cNvPr id="1033" name="Google Shape;1033;p60"/>
          <p:cNvSpPr/>
          <p:nvPr/>
        </p:nvSpPr>
        <p:spPr>
          <a:xfrm>
            <a:off x="390532" y="2700559"/>
            <a:ext cx="94500" cy="94500"/>
          </a:xfrm>
          <a:prstGeom prst="ellipse">
            <a:avLst/>
          </a:prstGeom>
          <a:solidFill>
            <a:schemeClr val="lt2"/>
          </a:solidFill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4" name="Google Shape;1034;p60"/>
          <p:cNvSpPr/>
          <p:nvPr/>
        </p:nvSpPr>
        <p:spPr>
          <a:xfrm>
            <a:off x="343175" y="3148025"/>
            <a:ext cx="1630200" cy="118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latin typeface="Montserrat Medium"/>
                <a:ea typeface="Montserrat Medium"/>
                <a:cs typeface="Montserrat Medium"/>
                <a:sym typeface="Montserrat Medium"/>
              </a:rPr>
              <a:t>Регистрация </a:t>
            </a:r>
            <a:br>
              <a:rPr lang="ru" sz="1300">
                <a:latin typeface="Montserrat Medium"/>
                <a:ea typeface="Montserrat Medium"/>
                <a:cs typeface="Montserrat Medium"/>
                <a:sym typeface="Montserrat Medium"/>
              </a:rPr>
            </a:br>
            <a:r>
              <a:rPr lang="ru" sz="1300">
                <a:latin typeface="Montserrat Medium"/>
                <a:ea typeface="Montserrat Medium"/>
                <a:cs typeface="Montserrat Medium"/>
                <a:sym typeface="Montserrat Medium"/>
              </a:rPr>
              <a:t>с рабочей почты</a:t>
            </a:r>
            <a:endParaRPr sz="1300" b="0" i="0" u="none" strike="noStrike" cap="none">
              <a:solidFill>
                <a:srgbClr val="000000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035" name="Google Shape;1035;p60"/>
          <p:cNvSpPr txBox="1"/>
          <p:nvPr/>
        </p:nvSpPr>
        <p:spPr>
          <a:xfrm>
            <a:off x="2149584" y="1926693"/>
            <a:ext cx="720600" cy="8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8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0"/>
              <a:buFont typeface="Arial"/>
              <a:buNone/>
            </a:pPr>
            <a:r>
              <a:rPr lang="ru" sz="675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2</a:t>
            </a:r>
            <a:endParaRPr/>
          </a:p>
        </p:txBody>
      </p:sp>
      <p:sp>
        <p:nvSpPr>
          <p:cNvPr id="1036" name="Google Shape;1036;p60"/>
          <p:cNvSpPr/>
          <p:nvPr/>
        </p:nvSpPr>
        <p:spPr>
          <a:xfrm>
            <a:off x="2149584" y="2700559"/>
            <a:ext cx="94500" cy="94500"/>
          </a:xfrm>
          <a:prstGeom prst="ellipse">
            <a:avLst/>
          </a:prstGeom>
          <a:solidFill>
            <a:schemeClr val="lt2"/>
          </a:solidFill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7" name="Google Shape;1037;p60"/>
          <p:cNvSpPr/>
          <p:nvPr/>
        </p:nvSpPr>
        <p:spPr>
          <a:xfrm>
            <a:off x="2149584" y="3148013"/>
            <a:ext cx="1730400" cy="118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latin typeface="Montserrat Medium"/>
                <a:ea typeface="Montserrat Medium"/>
                <a:cs typeface="Montserrat Medium"/>
                <a:sym typeface="Montserrat Medium"/>
              </a:rPr>
              <a:t>Выбрать </a:t>
            </a:r>
            <a:br>
              <a:rPr lang="ru" sz="1300">
                <a:latin typeface="Montserrat Medium"/>
                <a:ea typeface="Montserrat Medium"/>
                <a:cs typeface="Montserrat Medium"/>
                <a:sym typeface="Montserrat Medium"/>
              </a:rPr>
            </a:br>
            <a:r>
              <a:rPr lang="ru" sz="1300">
                <a:latin typeface="Montserrat Medium"/>
                <a:ea typeface="Montserrat Medium"/>
                <a:cs typeface="Montserrat Medium"/>
                <a:sym typeface="Montserrat Medium"/>
              </a:rPr>
              <a:t>решение</a:t>
            </a:r>
            <a:endParaRPr sz="1300" b="0" i="0" u="none" strike="noStrike" cap="none">
              <a:solidFill>
                <a:srgbClr val="000000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038" name="Google Shape;1038;p60"/>
          <p:cNvSpPr txBox="1"/>
          <p:nvPr/>
        </p:nvSpPr>
        <p:spPr>
          <a:xfrm>
            <a:off x="3908635" y="1926693"/>
            <a:ext cx="720600" cy="8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8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0"/>
              <a:buFont typeface="Arial"/>
              <a:buNone/>
            </a:pPr>
            <a:r>
              <a:rPr lang="ru" sz="675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3</a:t>
            </a:r>
            <a:endParaRPr/>
          </a:p>
        </p:txBody>
      </p:sp>
      <p:sp>
        <p:nvSpPr>
          <p:cNvPr id="1039" name="Google Shape;1039;p60"/>
          <p:cNvSpPr/>
          <p:nvPr/>
        </p:nvSpPr>
        <p:spPr>
          <a:xfrm>
            <a:off x="3908635" y="2700559"/>
            <a:ext cx="94500" cy="94500"/>
          </a:xfrm>
          <a:prstGeom prst="ellipse">
            <a:avLst/>
          </a:prstGeom>
          <a:solidFill>
            <a:schemeClr val="lt2"/>
          </a:solidFill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0" name="Google Shape;1040;p60"/>
          <p:cNvSpPr/>
          <p:nvPr/>
        </p:nvSpPr>
        <p:spPr>
          <a:xfrm>
            <a:off x="3922082" y="3148013"/>
            <a:ext cx="1730400" cy="118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latin typeface="Montserrat Medium"/>
                <a:ea typeface="Montserrat Medium"/>
                <a:cs typeface="Montserrat Medium"/>
                <a:sym typeface="Montserrat Medium"/>
              </a:rPr>
              <a:t>Загрузить материалы</a:t>
            </a:r>
            <a:endParaRPr sz="1300" b="0" i="0" u="none" strike="noStrike" cap="none">
              <a:solidFill>
                <a:srgbClr val="000000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041" name="Google Shape;1041;p60"/>
          <p:cNvSpPr txBox="1"/>
          <p:nvPr/>
        </p:nvSpPr>
        <p:spPr>
          <a:xfrm>
            <a:off x="5681133" y="1926693"/>
            <a:ext cx="720600" cy="8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8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0"/>
              <a:buFont typeface="Arial"/>
              <a:buNone/>
            </a:pPr>
            <a:r>
              <a:rPr lang="ru" sz="675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4</a:t>
            </a:r>
            <a:endParaRPr/>
          </a:p>
        </p:txBody>
      </p:sp>
      <p:sp>
        <p:nvSpPr>
          <p:cNvPr id="1042" name="Google Shape;1042;p60"/>
          <p:cNvSpPr/>
          <p:nvPr/>
        </p:nvSpPr>
        <p:spPr>
          <a:xfrm>
            <a:off x="5681133" y="2700559"/>
            <a:ext cx="94500" cy="94500"/>
          </a:xfrm>
          <a:prstGeom prst="ellipse">
            <a:avLst/>
          </a:prstGeom>
          <a:solidFill>
            <a:schemeClr val="lt2"/>
          </a:solidFill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3" name="Google Shape;1043;p60"/>
          <p:cNvSpPr/>
          <p:nvPr/>
        </p:nvSpPr>
        <p:spPr>
          <a:xfrm>
            <a:off x="5694578" y="3148013"/>
            <a:ext cx="1730400" cy="118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latin typeface="Montserrat Medium"/>
                <a:ea typeface="Montserrat Medium"/>
                <a:cs typeface="Montserrat Medium"/>
                <a:sym typeface="Montserrat Medium"/>
              </a:rPr>
              <a:t>Выбрать ЦА </a:t>
            </a:r>
            <a:br>
              <a:rPr lang="ru" sz="1300">
                <a:latin typeface="Montserrat Medium"/>
                <a:ea typeface="Montserrat Medium"/>
                <a:cs typeface="Montserrat Medium"/>
                <a:sym typeface="Montserrat Medium"/>
              </a:rPr>
            </a:br>
            <a:r>
              <a:rPr lang="ru" sz="1300">
                <a:latin typeface="Montserrat Medium"/>
                <a:ea typeface="Montserrat Medium"/>
                <a:cs typeface="Montserrat Medium"/>
                <a:sym typeface="Montserrat Medium"/>
              </a:rPr>
              <a:t>и опцию</a:t>
            </a:r>
            <a:endParaRPr sz="1300" b="0" i="0" u="none" strike="noStrike" cap="none">
              <a:solidFill>
                <a:srgbClr val="000000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044" name="Google Shape;1044;p60"/>
          <p:cNvSpPr/>
          <p:nvPr/>
        </p:nvSpPr>
        <p:spPr>
          <a:xfrm>
            <a:off x="7413408" y="2695909"/>
            <a:ext cx="94500" cy="94500"/>
          </a:xfrm>
          <a:prstGeom prst="ellipse">
            <a:avLst/>
          </a:prstGeom>
          <a:solidFill>
            <a:schemeClr val="lt2"/>
          </a:solidFill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5" name="Google Shape;1045;p60"/>
          <p:cNvSpPr txBox="1"/>
          <p:nvPr/>
        </p:nvSpPr>
        <p:spPr>
          <a:xfrm>
            <a:off x="7502933" y="1926693"/>
            <a:ext cx="720600" cy="8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8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0"/>
              <a:buFont typeface="Arial"/>
              <a:buNone/>
            </a:pPr>
            <a:r>
              <a:rPr lang="ru" sz="675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5</a:t>
            </a:r>
            <a:endParaRPr/>
          </a:p>
        </p:txBody>
      </p:sp>
      <p:sp>
        <p:nvSpPr>
          <p:cNvPr id="1046" name="Google Shape;1046;p60"/>
          <p:cNvSpPr/>
          <p:nvPr/>
        </p:nvSpPr>
        <p:spPr>
          <a:xfrm>
            <a:off x="7413403" y="3148013"/>
            <a:ext cx="1730400" cy="118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latin typeface="Montserrat Medium"/>
                <a:ea typeface="Montserrat Medium"/>
                <a:cs typeface="Montserrat Medium"/>
                <a:sym typeface="Montserrat Medium"/>
              </a:rPr>
              <a:t>Запустить </a:t>
            </a:r>
            <a:br>
              <a:rPr lang="ru" sz="1300">
                <a:latin typeface="Montserrat Medium"/>
                <a:ea typeface="Montserrat Medium"/>
                <a:cs typeface="Montserrat Medium"/>
                <a:sym typeface="Montserrat Medium"/>
              </a:rPr>
            </a:br>
            <a:r>
              <a:rPr lang="ru" sz="1300">
                <a:latin typeface="Montserrat Medium"/>
                <a:ea typeface="Montserrat Medium"/>
                <a:cs typeface="Montserrat Medium"/>
                <a:sym typeface="Montserrat Medium"/>
              </a:rPr>
              <a:t>проект</a:t>
            </a:r>
            <a:endParaRPr sz="1300" b="0" i="0" u="none" strike="noStrike" cap="none">
              <a:solidFill>
                <a:srgbClr val="000000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047" name="Google Shape;1047;p60"/>
          <p:cNvSpPr txBox="1">
            <a:spLocks noGrp="1"/>
          </p:cNvSpPr>
          <p:nvPr>
            <p:ph type="subTitle" idx="1"/>
          </p:nvPr>
        </p:nvSpPr>
        <p:spPr>
          <a:xfrm>
            <a:off x="360363" y="879475"/>
            <a:ext cx="8432100" cy="4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4"/>
              <a:buNone/>
            </a:pPr>
            <a:r>
              <a:rPr lang="ru" sz="16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Поддержка на всех этапах проекта и модерация перед запуском</a:t>
            </a:r>
            <a:endParaRPr sz="16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048" name="Google Shape;1048;p60"/>
          <p:cNvSpPr txBox="1">
            <a:spLocks noGrp="1"/>
          </p:cNvSpPr>
          <p:nvPr>
            <p:ph type="title"/>
          </p:nvPr>
        </p:nvSpPr>
        <p:spPr>
          <a:xfrm>
            <a:off x="324960" y="271463"/>
            <a:ext cx="6129300" cy="6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350" tIns="34350" rIns="34350" bIns="34350" anchor="t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800"/>
              <a:buFont typeface="Montserrat"/>
              <a:buNone/>
            </a:pPr>
            <a:r>
              <a:rPr lang="ru"/>
              <a:t>Как начать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3" name="Google Shape;1053;p6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5696022">
            <a:off x="4960086" y="1392268"/>
            <a:ext cx="3797594" cy="35714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4" name="Google Shape;1054;p6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9150" y="1165550"/>
            <a:ext cx="226225" cy="19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5" name="Google Shape;1055;p6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98159" y="2523648"/>
            <a:ext cx="354575" cy="354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6" name="Google Shape;1056;p61"/>
          <p:cNvPicPr preferRelativeResize="0"/>
          <p:nvPr/>
        </p:nvPicPr>
        <p:blipFill rotWithShape="1">
          <a:blip r:embed="rId6">
            <a:alphaModFix/>
          </a:blip>
          <a:srcRect l="1746" r="1737"/>
          <a:stretch/>
        </p:blipFill>
        <p:spPr>
          <a:xfrm>
            <a:off x="4742875" y="1109830"/>
            <a:ext cx="3752023" cy="3693946"/>
          </a:xfrm>
          <a:prstGeom prst="rect">
            <a:avLst/>
          </a:prstGeom>
          <a:noFill/>
          <a:ln>
            <a:noFill/>
          </a:ln>
        </p:spPr>
      </p:pic>
      <p:sp>
        <p:nvSpPr>
          <p:cNvPr id="1057" name="Google Shape;1057;p61"/>
          <p:cNvSpPr/>
          <p:nvPr/>
        </p:nvSpPr>
        <p:spPr>
          <a:xfrm>
            <a:off x="743785" y="4342833"/>
            <a:ext cx="3752100" cy="2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b="1" u="sng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FAQ и начало работы</a:t>
            </a:r>
            <a:endParaRPr>
              <a:solidFill>
                <a:schemeClr val="accent1"/>
              </a:solidFill>
            </a:endParaRPr>
          </a:p>
        </p:txBody>
      </p:sp>
      <p:grpSp>
        <p:nvGrpSpPr>
          <p:cNvPr id="1058" name="Google Shape;1058;p61"/>
          <p:cNvGrpSpPr/>
          <p:nvPr/>
        </p:nvGrpSpPr>
        <p:grpSpPr>
          <a:xfrm>
            <a:off x="744560" y="1165558"/>
            <a:ext cx="3752026" cy="1125904"/>
            <a:chOff x="609914" y="1922933"/>
            <a:chExt cx="2946000" cy="1126017"/>
          </a:xfrm>
        </p:grpSpPr>
        <p:sp>
          <p:nvSpPr>
            <p:cNvPr id="1059" name="Google Shape;1059;p61"/>
            <p:cNvSpPr/>
            <p:nvPr/>
          </p:nvSpPr>
          <p:spPr>
            <a:xfrm>
              <a:off x="609914" y="1922933"/>
              <a:ext cx="2946000" cy="255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b="1">
                  <a:solidFill>
                    <a:srgbClr val="07294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По постоплате</a:t>
              </a:r>
              <a:endParaRPr/>
            </a:p>
          </p:txBody>
        </p:sp>
        <p:sp>
          <p:nvSpPr>
            <p:cNvPr id="1060" name="Google Shape;1060;p61"/>
            <p:cNvSpPr/>
            <p:nvPr/>
          </p:nvSpPr>
          <p:spPr>
            <a:xfrm>
              <a:off x="609914" y="2166650"/>
              <a:ext cx="2946000" cy="882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300">
                  <a:latin typeface="Montserrat Medium"/>
                  <a:ea typeface="Montserrat Medium"/>
                  <a:cs typeface="Montserrat Medium"/>
                  <a:sym typeface="Montserrat Medium"/>
                </a:rPr>
                <a:t>Мы заключаем договор, все проекты месяца оплачиваются одним комплектом документов в первых числах следующего месяца соответственно.</a:t>
              </a:r>
              <a:endParaRPr sz="1300"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</p:grpSp>
      <p:grpSp>
        <p:nvGrpSpPr>
          <p:cNvPr id="1061" name="Google Shape;1061;p61"/>
          <p:cNvGrpSpPr/>
          <p:nvPr/>
        </p:nvGrpSpPr>
        <p:grpSpPr>
          <a:xfrm>
            <a:off x="743058" y="2580383"/>
            <a:ext cx="3653040" cy="1125904"/>
            <a:chOff x="609914" y="1922933"/>
            <a:chExt cx="2946000" cy="1126017"/>
          </a:xfrm>
        </p:grpSpPr>
        <p:sp>
          <p:nvSpPr>
            <p:cNvPr id="1062" name="Google Shape;1062;p61"/>
            <p:cNvSpPr/>
            <p:nvPr/>
          </p:nvSpPr>
          <p:spPr>
            <a:xfrm>
              <a:off x="609914" y="1922933"/>
              <a:ext cx="2946000" cy="255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b="1">
                  <a:solidFill>
                    <a:srgbClr val="07294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По предоплате</a:t>
              </a:r>
              <a:endParaRPr/>
            </a:p>
          </p:txBody>
        </p:sp>
        <p:sp>
          <p:nvSpPr>
            <p:cNvPr id="1063" name="Google Shape;1063;p61"/>
            <p:cNvSpPr/>
            <p:nvPr/>
          </p:nvSpPr>
          <p:spPr>
            <a:xfrm>
              <a:off x="609914" y="2166650"/>
              <a:ext cx="2946000" cy="882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300">
                  <a:latin typeface="Montserrat Medium"/>
                  <a:ea typeface="Montserrat Medium"/>
                  <a:cs typeface="Montserrat Medium"/>
                  <a:sym typeface="Montserrat Medium"/>
                </a:rPr>
                <a:t>Мы выставляем вам счет данный конкретный проект, после оплаты </a:t>
              </a:r>
              <a:br>
                <a:rPr lang="ru" sz="1300">
                  <a:latin typeface="Montserrat Medium"/>
                  <a:ea typeface="Montserrat Medium"/>
                  <a:cs typeface="Montserrat Medium"/>
                  <a:sym typeface="Montserrat Medium"/>
                </a:rPr>
              </a:br>
              <a:r>
                <a:rPr lang="ru" sz="1300">
                  <a:latin typeface="Montserrat Medium"/>
                  <a:ea typeface="Montserrat Medium"/>
                  <a:cs typeface="Montserrat Medium"/>
                  <a:sym typeface="Montserrat Medium"/>
                </a:rPr>
                <a:t>мы запускаем проект в поле.</a:t>
              </a:r>
              <a:endParaRPr sz="1300">
                <a:latin typeface="Montserrat Medium"/>
                <a:ea typeface="Montserrat Medium"/>
                <a:cs typeface="Montserrat Medium"/>
                <a:sym typeface="Montserrat Medium"/>
              </a:endParaRPr>
            </a:p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300"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</p:grpSp>
      <p:sp>
        <p:nvSpPr>
          <p:cNvPr id="1064" name="Google Shape;1064;p61"/>
          <p:cNvSpPr txBox="1">
            <a:spLocks noGrp="1"/>
          </p:cNvSpPr>
          <p:nvPr>
            <p:ph type="title"/>
          </p:nvPr>
        </p:nvSpPr>
        <p:spPr>
          <a:xfrm>
            <a:off x="324960" y="271463"/>
            <a:ext cx="6129300" cy="6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350" tIns="34350" rIns="34350" bIns="34350" anchor="t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800"/>
              <a:buFont typeface="Montserrat"/>
              <a:buNone/>
            </a:pPr>
            <a:r>
              <a:rPr lang="ru"/>
              <a:t>Способы оплаты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0" name="Google Shape;1070;p62"/>
          <p:cNvPicPr preferRelativeResize="0"/>
          <p:nvPr/>
        </p:nvPicPr>
        <p:blipFill rotWithShape="1">
          <a:blip r:embed="rId3">
            <a:alphaModFix/>
          </a:blip>
          <a:srcRect l="4117" t="4039" r="2937"/>
          <a:stretch/>
        </p:blipFill>
        <p:spPr>
          <a:xfrm>
            <a:off x="3308175" y="1908575"/>
            <a:ext cx="2280003" cy="2785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1" name="Google Shape;1071;p6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4950" y="1884225"/>
            <a:ext cx="2314450" cy="2809525"/>
          </a:xfrm>
          <a:prstGeom prst="rect">
            <a:avLst/>
          </a:prstGeom>
          <a:noFill/>
          <a:ln>
            <a:noFill/>
          </a:ln>
        </p:spPr>
      </p:pic>
      <p:sp>
        <p:nvSpPr>
          <p:cNvPr id="1072" name="Google Shape;1072;p62"/>
          <p:cNvSpPr/>
          <p:nvPr/>
        </p:nvSpPr>
        <p:spPr>
          <a:xfrm>
            <a:off x="364041" y="1594250"/>
            <a:ext cx="2519400" cy="2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b="1" u="sng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Кейсы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1073" name="Google Shape;1073;p62"/>
          <p:cNvSpPr/>
          <p:nvPr/>
        </p:nvSpPr>
        <p:spPr>
          <a:xfrm>
            <a:off x="3315250" y="1594250"/>
            <a:ext cx="2520900" cy="2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b="1" u="sng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Блог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1074" name="Google Shape;1074;p62"/>
          <p:cNvSpPr/>
          <p:nvPr/>
        </p:nvSpPr>
        <p:spPr>
          <a:xfrm>
            <a:off x="6267906" y="1594250"/>
            <a:ext cx="2520900" cy="2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b="1" u="sng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Telegram-канал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1075" name="Google Shape;1075;p62"/>
          <p:cNvSpPr txBox="1">
            <a:spLocks noGrp="1"/>
          </p:cNvSpPr>
          <p:nvPr>
            <p:ph type="title"/>
          </p:nvPr>
        </p:nvSpPr>
        <p:spPr>
          <a:xfrm>
            <a:off x="324960" y="271463"/>
            <a:ext cx="6129300" cy="6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350" tIns="34350" rIns="34350" bIns="34350" anchor="t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800"/>
              <a:buFont typeface="Montserrat"/>
              <a:buNone/>
            </a:pPr>
            <a:r>
              <a:rPr lang="ru"/>
              <a:t>Полезные ресурсы</a:t>
            </a:r>
            <a:endParaRPr/>
          </a:p>
        </p:txBody>
      </p:sp>
      <p:sp>
        <p:nvSpPr>
          <p:cNvPr id="1076" name="Google Shape;1076;p62"/>
          <p:cNvSpPr txBox="1">
            <a:spLocks noGrp="1"/>
          </p:cNvSpPr>
          <p:nvPr>
            <p:ph type="subTitle" idx="1"/>
          </p:nvPr>
        </p:nvSpPr>
        <p:spPr>
          <a:xfrm>
            <a:off x="360363" y="879475"/>
            <a:ext cx="8432100" cy="4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4"/>
              <a:buNone/>
            </a:pPr>
            <a:r>
              <a:rPr lang="ru" sz="16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Рассказываем об инструментах, кейсах и мероприятиях</a:t>
            </a:r>
            <a:endParaRPr sz="16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1077" name="Google Shape;1077;p62"/>
          <p:cNvPicPr preferRelativeResize="0"/>
          <p:nvPr/>
        </p:nvPicPr>
        <p:blipFill rotWithShape="1">
          <a:blip r:embed="rId8">
            <a:alphaModFix/>
          </a:blip>
          <a:srcRect b="35959"/>
          <a:stretch/>
        </p:blipFill>
        <p:spPr>
          <a:xfrm>
            <a:off x="5638125" y="1849550"/>
            <a:ext cx="3636451" cy="3293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2" name="Google Shape;1082;p63"/>
          <p:cNvSpPr txBox="1"/>
          <p:nvPr/>
        </p:nvSpPr>
        <p:spPr>
          <a:xfrm>
            <a:off x="306042" y="2506106"/>
            <a:ext cx="5151900" cy="96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475" tIns="68550" rIns="68550" bIns="6855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54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На волне!</a:t>
            </a:r>
            <a:endParaRPr sz="3600" b="1" i="0" u="none" strike="noStrike" cap="none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83" name="Google Shape;1083;p63"/>
          <p:cNvSpPr txBox="1"/>
          <p:nvPr/>
        </p:nvSpPr>
        <p:spPr>
          <a:xfrm>
            <a:off x="2016125" y="4527213"/>
            <a:ext cx="2025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spAutoFit/>
          </a:bodyPr>
          <a:lstStyle/>
          <a:p>
            <a:pPr marL="0" marR="0" lvl="0" indent="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 b="0" i="0" u="none" strike="noStrike" cap="none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team@fastuna.ru</a:t>
            </a:r>
            <a:endParaRPr sz="1400" b="0" i="0" u="none" strike="noStrike" cap="none">
              <a:solidFill>
                <a:srgbClr val="FFFFFF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084" name="Google Shape;1084;p63"/>
          <p:cNvSpPr txBox="1"/>
          <p:nvPr/>
        </p:nvSpPr>
        <p:spPr>
          <a:xfrm>
            <a:off x="281594" y="4527213"/>
            <a:ext cx="2237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 b="0" i="0" u="none" strike="noStrike" cap="none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www.fastuna.ru </a:t>
            </a:r>
            <a:endParaRPr/>
          </a:p>
        </p:txBody>
      </p:sp>
      <p:pic>
        <p:nvPicPr>
          <p:cNvPr id="1085" name="Google Shape;1085;p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338030" y="782344"/>
            <a:ext cx="4348756" cy="398174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86" name="Google Shape;1086;p63"/>
          <p:cNvGrpSpPr/>
          <p:nvPr/>
        </p:nvGrpSpPr>
        <p:grpSpPr>
          <a:xfrm>
            <a:off x="7492944" y="417513"/>
            <a:ext cx="1296987" cy="244892"/>
            <a:chOff x="7492944" y="417513"/>
            <a:chExt cx="1296987" cy="244892"/>
          </a:xfrm>
        </p:grpSpPr>
        <p:sp>
          <p:nvSpPr>
            <p:cNvPr id="1087" name="Google Shape;1087;p63"/>
            <p:cNvSpPr/>
            <p:nvPr/>
          </p:nvSpPr>
          <p:spPr>
            <a:xfrm>
              <a:off x="7814454" y="417513"/>
              <a:ext cx="87481" cy="208683"/>
            </a:xfrm>
            <a:custGeom>
              <a:avLst/>
              <a:gdLst/>
              <a:ahLst/>
              <a:cxnLst/>
              <a:rect l="l" t="t" r="r" b="b"/>
              <a:pathLst>
                <a:path w="87481" h="208683" extrusionOk="0">
                  <a:moveTo>
                    <a:pt x="20520" y="61229"/>
                  </a:moveTo>
                  <a:lnTo>
                    <a:pt x="20520" y="62693"/>
                  </a:lnTo>
                  <a:lnTo>
                    <a:pt x="0" y="62693"/>
                  </a:lnTo>
                  <a:lnTo>
                    <a:pt x="0" y="98896"/>
                  </a:lnTo>
                  <a:lnTo>
                    <a:pt x="20520" y="98896"/>
                  </a:lnTo>
                  <a:lnTo>
                    <a:pt x="20520" y="208683"/>
                  </a:lnTo>
                  <a:lnTo>
                    <a:pt x="57279" y="208683"/>
                  </a:lnTo>
                  <a:lnTo>
                    <a:pt x="57279" y="98896"/>
                  </a:lnTo>
                  <a:lnTo>
                    <a:pt x="87482" y="98896"/>
                  </a:lnTo>
                  <a:lnTo>
                    <a:pt x="87482" y="62693"/>
                  </a:lnTo>
                  <a:lnTo>
                    <a:pt x="57279" y="62693"/>
                  </a:lnTo>
                  <a:lnTo>
                    <a:pt x="57279" y="61229"/>
                  </a:lnTo>
                  <a:cubicBezTo>
                    <a:pt x="57279" y="43125"/>
                    <a:pt x="67250" y="34952"/>
                    <a:pt x="87482" y="36411"/>
                  </a:cubicBezTo>
                  <a:lnTo>
                    <a:pt x="87482" y="208"/>
                  </a:lnTo>
                  <a:cubicBezTo>
                    <a:pt x="43029" y="-2424"/>
                    <a:pt x="20520" y="20061"/>
                    <a:pt x="20520" y="6122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8" name="Google Shape;1088;p63"/>
            <p:cNvSpPr/>
            <p:nvPr/>
          </p:nvSpPr>
          <p:spPr>
            <a:xfrm>
              <a:off x="7905926" y="476113"/>
              <a:ext cx="152453" cy="154168"/>
            </a:xfrm>
            <a:custGeom>
              <a:avLst/>
              <a:gdLst/>
              <a:ahLst/>
              <a:cxnLst/>
              <a:rect l="l" t="t" r="r" b="b"/>
              <a:pathLst>
                <a:path w="152453" h="154168" extrusionOk="0">
                  <a:moveTo>
                    <a:pt x="104295" y="106865"/>
                  </a:moveTo>
                  <a:cubicBezTo>
                    <a:pt x="96888" y="114459"/>
                    <a:pt x="87481" y="118255"/>
                    <a:pt x="76083" y="118255"/>
                  </a:cubicBezTo>
                  <a:cubicBezTo>
                    <a:pt x="64684" y="118255"/>
                    <a:pt x="55280" y="114459"/>
                    <a:pt x="47870" y="106865"/>
                  </a:cubicBezTo>
                  <a:cubicBezTo>
                    <a:pt x="40464" y="98983"/>
                    <a:pt x="36759" y="89056"/>
                    <a:pt x="36759" y="77086"/>
                  </a:cubicBezTo>
                  <a:cubicBezTo>
                    <a:pt x="36759" y="65117"/>
                    <a:pt x="40464" y="55186"/>
                    <a:pt x="47870" y="47598"/>
                  </a:cubicBezTo>
                  <a:cubicBezTo>
                    <a:pt x="55280" y="39714"/>
                    <a:pt x="64684" y="35914"/>
                    <a:pt x="76083" y="35914"/>
                  </a:cubicBezTo>
                  <a:cubicBezTo>
                    <a:pt x="87481" y="35914"/>
                    <a:pt x="96888" y="39714"/>
                    <a:pt x="104295" y="47598"/>
                  </a:cubicBezTo>
                  <a:cubicBezTo>
                    <a:pt x="111990" y="55186"/>
                    <a:pt x="115691" y="65117"/>
                    <a:pt x="115691" y="77086"/>
                  </a:cubicBezTo>
                  <a:cubicBezTo>
                    <a:pt x="115691" y="89056"/>
                    <a:pt x="111990" y="98983"/>
                    <a:pt x="104295" y="106865"/>
                  </a:cubicBezTo>
                  <a:close/>
                  <a:moveTo>
                    <a:pt x="115691" y="21316"/>
                  </a:moveTo>
                  <a:cubicBezTo>
                    <a:pt x="104579" y="7009"/>
                    <a:pt x="89192" y="0"/>
                    <a:pt x="69243" y="0"/>
                  </a:cubicBezTo>
                  <a:cubicBezTo>
                    <a:pt x="50152" y="0"/>
                    <a:pt x="33912" y="7593"/>
                    <a:pt x="20232" y="22485"/>
                  </a:cubicBezTo>
                  <a:cubicBezTo>
                    <a:pt x="6839" y="37377"/>
                    <a:pt x="0" y="55480"/>
                    <a:pt x="0" y="77086"/>
                  </a:cubicBezTo>
                  <a:cubicBezTo>
                    <a:pt x="0" y="98693"/>
                    <a:pt x="6839" y="117087"/>
                    <a:pt x="20232" y="131978"/>
                  </a:cubicBezTo>
                  <a:cubicBezTo>
                    <a:pt x="33912" y="146870"/>
                    <a:pt x="50152" y="154169"/>
                    <a:pt x="69243" y="154169"/>
                  </a:cubicBezTo>
                  <a:cubicBezTo>
                    <a:pt x="89192" y="154169"/>
                    <a:pt x="104579" y="147160"/>
                    <a:pt x="115691" y="132857"/>
                  </a:cubicBezTo>
                  <a:lnTo>
                    <a:pt x="115691" y="150082"/>
                  </a:lnTo>
                  <a:lnTo>
                    <a:pt x="152453" y="150082"/>
                  </a:lnTo>
                  <a:lnTo>
                    <a:pt x="152453" y="4091"/>
                  </a:lnTo>
                  <a:lnTo>
                    <a:pt x="115691" y="4091"/>
                  </a:lnTo>
                  <a:lnTo>
                    <a:pt x="115691" y="21316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9" name="Google Shape;1089;p63"/>
            <p:cNvSpPr/>
            <p:nvPr/>
          </p:nvSpPr>
          <p:spPr>
            <a:xfrm>
              <a:off x="8080898" y="476113"/>
              <a:ext cx="117116" cy="154168"/>
            </a:xfrm>
            <a:custGeom>
              <a:avLst/>
              <a:gdLst/>
              <a:ahLst/>
              <a:cxnLst/>
              <a:rect l="l" t="t" r="r" b="b"/>
              <a:pathLst>
                <a:path w="117116" h="154168" extrusionOk="0">
                  <a:moveTo>
                    <a:pt x="69530" y="61610"/>
                  </a:moveTo>
                  <a:cubicBezTo>
                    <a:pt x="54996" y="57814"/>
                    <a:pt x="43600" y="53433"/>
                    <a:pt x="43600" y="45550"/>
                  </a:cubicBezTo>
                  <a:cubicBezTo>
                    <a:pt x="43600" y="38251"/>
                    <a:pt x="50717" y="33581"/>
                    <a:pt x="60123" y="33581"/>
                  </a:cubicBezTo>
                  <a:cubicBezTo>
                    <a:pt x="70672" y="33581"/>
                    <a:pt x="78367" y="38541"/>
                    <a:pt x="82921" y="48472"/>
                  </a:cubicBezTo>
                  <a:lnTo>
                    <a:pt x="114267" y="30952"/>
                  </a:lnTo>
                  <a:cubicBezTo>
                    <a:pt x="103155" y="11100"/>
                    <a:pt x="83205" y="0"/>
                    <a:pt x="60123" y="0"/>
                  </a:cubicBezTo>
                  <a:cubicBezTo>
                    <a:pt x="44737" y="0"/>
                    <a:pt x="31915" y="4091"/>
                    <a:pt x="21376" y="12554"/>
                  </a:cubicBezTo>
                  <a:cubicBezTo>
                    <a:pt x="11112" y="20732"/>
                    <a:pt x="5990" y="32121"/>
                    <a:pt x="5990" y="46424"/>
                  </a:cubicBezTo>
                  <a:cubicBezTo>
                    <a:pt x="5990" y="76792"/>
                    <a:pt x="32483" y="85844"/>
                    <a:pt x="53570" y="91394"/>
                  </a:cubicBezTo>
                  <a:cubicBezTo>
                    <a:pt x="68108" y="95190"/>
                    <a:pt x="79500" y="99567"/>
                    <a:pt x="79500" y="107450"/>
                  </a:cubicBezTo>
                  <a:cubicBezTo>
                    <a:pt x="79500" y="115922"/>
                    <a:pt x="72946" y="120004"/>
                    <a:pt x="59839" y="120004"/>
                  </a:cubicBezTo>
                  <a:cubicBezTo>
                    <a:pt x="45306" y="120004"/>
                    <a:pt x="36184" y="113584"/>
                    <a:pt x="31915" y="101030"/>
                  </a:cubicBezTo>
                  <a:lnTo>
                    <a:pt x="0" y="119424"/>
                  </a:lnTo>
                  <a:cubicBezTo>
                    <a:pt x="10538" y="142489"/>
                    <a:pt x="30493" y="154169"/>
                    <a:pt x="59839" y="154169"/>
                  </a:cubicBezTo>
                  <a:cubicBezTo>
                    <a:pt x="76088" y="154169"/>
                    <a:pt x="89759" y="150082"/>
                    <a:pt x="100591" y="142199"/>
                  </a:cubicBezTo>
                  <a:cubicBezTo>
                    <a:pt x="111703" y="134022"/>
                    <a:pt x="117115" y="122342"/>
                    <a:pt x="117115" y="107450"/>
                  </a:cubicBezTo>
                  <a:cubicBezTo>
                    <a:pt x="117399" y="76208"/>
                    <a:pt x="90332" y="65992"/>
                    <a:pt x="69530" y="6161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0" name="Google Shape;1090;p63"/>
            <p:cNvSpPr/>
            <p:nvPr/>
          </p:nvSpPr>
          <p:spPr>
            <a:xfrm>
              <a:off x="8207926" y="439325"/>
              <a:ext cx="93748" cy="188091"/>
            </a:xfrm>
            <a:custGeom>
              <a:avLst/>
              <a:gdLst/>
              <a:ahLst/>
              <a:cxnLst/>
              <a:rect l="l" t="t" r="r" b="b"/>
              <a:pathLst>
                <a:path w="93748" h="188091" extrusionOk="0">
                  <a:moveTo>
                    <a:pt x="61550" y="0"/>
                  </a:moveTo>
                  <a:lnTo>
                    <a:pt x="24787" y="11385"/>
                  </a:lnTo>
                  <a:lnTo>
                    <a:pt x="24787" y="40879"/>
                  </a:lnTo>
                  <a:lnTo>
                    <a:pt x="0" y="40879"/>
                  </a:lnTo>
                  <a:lnTo>
                    <a:pt x="0" y="77082"/>
                  </a:lnTo>
                  <a:lnTo>
                    <a:pt x="24787" y="77082"/>
                  </a:lnTo>
                  <a:lnTo>
                    <a:pt x="24787" y="137818"/>
                  </a:lnTo>
                  <a:cubicBezTo>
                    <a:pt x="24787" y="177817"/>
                    <a:pt x="43316" y="192710"/>
                    <a:pt x="93749" y="186869"/>
                  </a:cubicBezTo>
                  <a:lnTo>
                    <a:pt x="93749" y="152710"/>
                  </a:lnTo>
                  <a:cubicBezTo>
                    <a:pt x="72667" y="153874"/>
                    <a:pt x="61550" y="153584"/>
                    <a:pt x="61550" y="137818"/>
                  </a:cubicBezTo>
                  <a:lnTo>
                    <a:pt x="61550" y="77082"/>
                  </a:lnTo>
                  <a:lnTo>
                    <a:pt x="93749" y="77082"/>
                  </a:lnTo>
                  <a:lnTo>
                    <a:pt x="93749" y="40879"/>
                  </a:lnTo>
                  <a:lnTo>
                    <a:pt x="61550" y="40879"/>
                  </a:lnTo>
                  <a:lnTo>
                    <a:pt x="6155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1" name="Google Shape;1091;p63"/>
            <p:cNvSpPr/>
            <p:nvPr/>
          </p:nvSpPr>
          <p:spPr>
            <a:xfrm>
              <a:off x="8637486" y="476113"/>
              <a:ext cx="152445" cy="154168"/>
            </a:xfrm>
            <a:custGeom>
              <a:avLst/>
              <a:gdLst/>
              <a:ahLst/>
              <a:cxnLst/>
              <a:rect l="l" t="t" r="r" b="b"/>
              <a:pathLst>
                <a:path w="152445" h="154168" extrusionOk="0">
                  <a:moveTo>
                    <a:pt x="104287" y="106865"/>
                  </a:moveTo>
                  <a:cubicBezTo>
                    <a:pt x="96881" y="114459"/>
                    <a:pt x="87474" y="118255"/>
                    <a:pt x="76078" y="118255"/>
                  </a:cubicBezTo>
                  <a:cubicBezTo>
                    <a:pt x="64682" y="118255"/>
                    <a:pt x="55276" y="114459"/>
                    <a:pt x="47869" y="106865"/>
                  </a:cubicBezTo>
                  <a:cubicBezTo>
                    <a:pt x="40463" y="98983"/>
                    <a:pt x="36752" y="89056"/>
                    <a:pt x="36752" y="77086"/>
                  </a:cubicBezTo>
                  <a:cubicBezTo>
                    <a:pt x="36752" y="65117"/>
                    <a:pt x="40463" y="55186"/>
                    <a:pt x="47869" y="47598"/>
                  </a:cubicBezTo>
                  <a:cubicBezTo>
                    <a:pt x="55276" y="39714"/>
                    <a:pt x="64682" y="35914"/>
                    <a:pt x="76078" y="35914"/>
                  </a:cubicBezTo>
                  <a:cubicBezTo>
                    <a:pt x="87474" y="35914"/>
                    <a:pt x="96881" y="39714"/>
                    <a:pt x="104287" y="47598"/>
                  </a:cubicBezTo>
                  <a:cubicBezTo>
                    <a:pt x="111983" y="55186"/>
                    <a:pt x="115688" y="65117"/>
                    <a:pt x="115688" y="77086"/>
                  </a:cubicBezTo>
                  <a:cubicBezTo>
                    <a:pt x="115688" y="89056"/>
                    <a:pt x="111983" y="98983"/>
                    <a:pt x="104287" y="106865"/>
                  </a:cubicBezTo>
                  <a:close/>
                  <a:moveTo>
                    <a:pt x="115688" y="4091"/>
                  </a:moveTo>
                  <a:lnTo>
                    <a:pt x="115688" y="21316"/>
                  </a:lnTo>
                  <a:cubicBezTo>
                    <a:pt x="104571" y="7009"/>
                    <a:pt x="89185" y="0"/>
                    <a:pt x="69235" y="0"/>
                  </a:cubicBezTo>
                  <a:cubicBezTo>
                    <a:pt x="50149" y="0"/>
                    <a:pt x="33904" y="7593"/>
                    <a:pt x="20229" y="22485"/>
                  </a:cubicBezTo>
                  <a:cubicBezTo>
                    <a:pt x="6838" y="37377"/>
                    <a:pt x="0" y="55480"/>
                    <a:pt x="0" y="77086"/>
                  </a:cubicBezTo>
                  <a:cubicBezTo>
                    <a:pt x="0" y="98693"/>
                    <a:pt x="6838" y="117087"/>
                    <a:pt x="20229" y="131978"/>
                  </a:cubicBezTo>
                  <a:cubicBezTo>
                    <a:pt x="33904" y="146870"/>
                    <a:pt x="50149" y="154169"/>
                    <a:pt x="69235" y="154169"/>
                  </a:cubicBezTo>
                  <a:cubicBezTo>
                    <a:pt x="89185" y="154169"/>
                    <a:pt x="104571" y="147160"/>
                    <a:pt x="115688" y="132857"/>
                  </a:cubicBezTo>
                  <a:lnTo>
                    <a:pt x="115688" y="150082"/>
                  </a:lnTo>
                  <a:lnTo>
                    <a:pt x="152446" y="150082"/>
                  </a:lnTo>
                  <a:lnTo>
                    <a:pt x="152446" y="4091"/>
                  </a:lnTo>
                  <a:lnTo>
                    <a:pt x="115688" y="409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2" name="Google Shape;1092;p63"/>
            <p:cNvSpPr/>
            <p:nvPr/>
          </p:nvSpPr>
          <p:spPr>
            <a:xfrm>
              <a:off x="8327595" y="480205"/>
              <a:ext cx="133074" cy="149939"/>
            </a:xfrm>
            <a:custGeom>
              <a:avLst/>
              <a:gdLst/>
              <a:ahLst/>
              <a:cxnLst/>
              <a:rect l="l" t="t" r="r" b="b"/>
              <a:pathLst>
                <a:path w="133074" h="149939" extrusionOk="0">
                  <a:moveTo>
                    <a:pt x="96322" y="82132"/>
                  </a:moveTo>
                  <a:cubicBezTo>
                    <a:pt x="96322" y="127210"/>
                    <a:pt x="36757" y="127210"/>
                    <a:pt x="36757" y="82132"/>
                  </a:cubicBezTo>
                  <a:lnTo>
                    <a:pt x="36757" y="0"/>
                  </a:lnTo>
                  <a:lnTo>
                    <a:pt x="0" y="0"/>
                  </a:lnTo>
                  <a:lnTo>
                    <a:pt x="0" y="78298"/>
                  </a:lnTo>
                  <a:cubicBezTo>
                    <a:pt x="0" y="173820"/>
                    <a:pt x="133074" y="173820"/>
                    <a:pt x="133074" y="78298"/>
                  </a:cubicBezTo>
                  <a:lnTo>
                    <a:pt x="133074" y="0"/>
                  </a:lnTo>
                  <a:lnTo>
                    <a:pt x="96322" y="0"/>
                  </a:lnTo>
                  <a:lnTo>
                    <a:pt x="96322" y="82132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3" name="Google Shape;1093;p63"/>
            <p:cNvSpPr/>
            <p:nvPr/>
          </p:nvSpPr>
          <p:spPr>
            <a:xfrm>
              <a:off x="8486010" y="476257"/>
              <a:ext cx="133069" cy="149938"/>
            </a:xfrm>
            <a:custGeom>
              <a:avLst/>
              <a:gdLst/>
              <a:ahLst/>
              <a:cxnLst/>
              <a:rect l="l" t="t" r="r" b="b"/>
              <a:pathLst>
                <a:path w="133069" h="149938" extrusionOk="0">
                  <a:moveTo>
                    <a:pt x="0" y="71642"/>
                  </a:moveTo>
                  <a:lnTo>
                    <a:pt x="0" y="149939"/>
                  </a:lnTo>
                  <a:lnTo>
                    <a:pt x="36757" y="149939"/>
                  </a:lnTo>
                  <a:lnTo>
                    <a:pt x="36757" y="67808"/>
                  </a:lnTo>
                  <a:cubicBezTo>
                    <a:pt x="36757" y="22728"/>
                    <a:pt x="96312" y="22728"/>
                    <a:pt x="96312" y="67808"/>
                  </a:cubicBezTo>
                  <a:lnTo>
                    <a:pt x="96312" y="149939"/>
                  </a:lnTo>
                  <a:lnTo>
                    <a:pt x="133069" y="149939"/>
                  </a:lnTo>
                  <a:lnTo>
                    <a:pt x="133069" y="71642"/>
                  </a:lnTo>
                  <a:cubicBezTo>
                    <a:pt x="133069" y="-23881"/>
                    <a:pt x="0" y="-23881"/>
                    <a:pt x="0" y="7164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4" name="Google Shape;1094;p63"/>
            <p:cNvSpPr/>
            <p:nvPr/>
          </p:nvSpPr>
          <p:spPr>
            <a:xfrm>
              <a:off x="7492944" y="444016"/>
              <a:ext cx="257381" cy="218389"/>
            </a:xfrm>
            <a:custGeom>
              <a:avLst/>
              <a:gdLst/>
              <a:ahLst/>
              <a:cxnLst/>
              <a:rect l="l" t="t" r="r" b="b"/>
              <a:pathLst>
                <a:path w="257381" h="218389" extrusionOk="0">
                  <a:moveTo>
                    <a:pt x="153754" y="36191"/>
                  </a:moveTo>
                  <a:lnTo>
                    <a:pt x="133366" y="0"/>
                  </a:lnTo>
                  <a:lnTo>
                    <a:pt x="92565" y="0"/>
                  </a:lnTo>
                  <a:lnTo>
                    <a:pt x="112957" y="36191"/>
                  </a:lnTo>
                  <a:lnTo>
                    <a:pt x="71237" y="36191"/>
                  </a:lnTo>
                  <a:cubicBezTo>
                    <a:pt x="31897" y="36191"/>
                    <a:pt x="0" y="68871"/>
                    <a:pt x="0" y="109182"/>
                  </a:cubicBezTo>
                  <a:cubicBezTo>
                    <a:pt x="0" y="149497"/>
                    <a:pt x="31897" y="182182"/>
                    <a:pt x="71237" y="182182"/>
                  </a:cubicBezTo>
                  <a:lnTo>
                    <a:pt x="93419" y="182182"/>
                  </a:lnTo>
                  <a:lnTo>
                    <a:pt x="113819" y="218390"/>
                  </a:lnTo>
                  <a:lnTo>
                    <a:pt x="154616" y="218390"/>
                  </a:lnTo>
                  <a:lnTo>
                    <a:pt x="124011" y="164069"/>
                  </a:lnTo>
                  <a:lnTo>
                    <a:pt x="154596" y="109787"/>
                  </a:lnTo>
                  <a:lnTo>
                    <a:pt x="113799" y="109787"/>
                  </a:lnTo>
                  <a:lnTo>
                    <a:pt x="93406" y="145974"/>
                  </a:lnTo>
                  <a:lnTo>
                    <a:pt x="71237" y="145974"/>
                  </a:lnTo>
                  <a:cubicBezTo>
                    <a:pt x="51411" y="145974"/>
                    <a:pt x="35336" y="129501"/>
                    <a:pt x="35336" y="109182"/>
                  </a:cubicBezTo>
                  <a:cubicBezTo>
                    <a:pt x="35336" y="88867"/>
                    <a:pt x="51411" y="72394"/>
                    <a:pt x="71237" y="72394"/>
                  </a:cubicBezTo>
                  <a:lnTo>
                    <a:pt x="196184" y="72394"/>
                  </a:lnTo>
                  <a:lnTo>
                    <a:pt x="164919" y="127883"/>
                  </a:lnTo>
                  <a:lnTo>
                    <a:pt x="205720" y="127883"/>
                  </a:lnTo>
                  <a:lnTo>
                    <a:pt x="257382" y="36191"/>
                  </a:lnTo>
                  <a:lnTo>
                    <a:pt x="153754" y="36191"/>
                  </a:lnTo>
                  <a:close/>
                </a:path>
              </a:pathLst>
            </a:custGeom>
            <a:solidFill>
              <a:srgbClr val="FFCE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Google Shape;646;p37"/>
          <p:cNvSpPr/>
          <p:nvPr/>
        </p:nvSpPr>
        <p:spPr>
          <a:xfrm>
            <a:off x="4572001" y="1"/>
            <a:ext cx="4572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47" name="Google Shape;647;p37"/>
          <p:cNvGrpSpPr/>
          <p:nvPr/>
        </p:nvGrpSpPr>
        <p:grpSpPr>
          <a:xfrm>
            <a:off x="7492944" y="417513"/>
            <a:ext cx="1296987" cy="244892"/>
            <a:chOff x="7492944" y="417513"/>
            <a:chExt cx="1296987" cy="244892"/>
          </a:xfrm>
        </p:grpSpPr>
        <p:sp>
          <p:nvSpPr>
            <p:cNvPr id="648" name="Google Shape;648;p37"/>
            <p:cNvSpPr/>
            <p:nvPr/>
          </p:nvSpPr>
          <p:spPr>
            <a:xfrm>
              <a:off x="7814454" y="417513"/>
              <a:ext cx="87481" cy="208683"/>
            </a:xfrm>
            <a:custGeom>
              <a:avLst/>
              <a:gdLst/>
              <a:ahLst/>
              <a:cxnLst/>
              <a:rect l="l" t="t" r="r" b="b"/>
              <a:pathLst>
                <a:path w="87481" h="208683" extrusionOk="0">
                  <a:moveTo>
                    <a:pt x="20520" y="61229"/>
                  </a:moveTo>
                  <a:lnTo>
                    <a:pt x="20520" y="62693"/>
                  </a:lnTo>
                  <a:lnTo>
                    <a:pt x="0" y="62693"/>
                  </a:lnTo>
                  <a:lnTo>
                    <a:pt x="0" y="98896"/>
                  </a:lnTo>
                  <a:lnTo>
                    <a:pt x="20520" y="98896"/>
                  </a:lnTo>
                  <a:lnTo>
                    <a:pt x="20520" y="208683"/>
                  </a:lnTo>
                  <a:lnTo>
                    <a:pt x="57279" y="208683"/>
                  </a:lnTo>
                  <a:lnTo>
                    <a:pt x="57279" y="98896"/>
                  </a:lnTo>
                  <a:lnTo>
                    <a:pt x="87482" y="98896"/>
                  </a:lnTo>
                  <a:lnTo>
                    <a:pt x="87482" y="62693"/>
                  </a:lnTo>
                  <a:lnTo>
                    <a:pt x="57279" y="62693"/>
                  </a:lnTo>
                  <a:lnTo>
                    <a:pt x="57279" y="61229"/>
                  </a:lnTo>
                  <a:cubicBezTo>
                    <a:pt x="57279" y="43125"/>
                    <a:pt x="67250" y="34952"/>
                    <a:pt x="87482" y="36411"/>
                  </a:cubicBezTo>
                  <a:lnTo>
                    <a:pt x="87482" y="208"/>
                  </a:lnTo>
                  <a:cubicBezTo>
                    <a:pt x="43029" y="-2424"/>
                    <a:pt x="20520" y="20061"/>
                    <a:pt x="20520" y="6122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9" name="Google Shape;649;p37"/>
            <p:cNvSpPr/>
            <p:nvPr/>
          </p:nvSpPr>
          <p:spPr>
            <a:xfrm>
              <a:off x="7905926" y="476113"/>
              <a:ext cx="152453" cy="154168"/>
            </a:xfrm>
            <a:custGeom>
              <a:avLst/>
              <a:gdLst/>
              <a:ahLst/>
              <a:cxnLst/>
              <a:rect l="l" t="t" r="r" b="b"/>
              <a:pathLst>
                <a:path w="152453" h="154168" extrusionOk="0">
                  <a:moveTo>
                    <a:pt x="104295" y="106865"/>
                  </a:moveTo>
                  <a:cubicBezTo>
                    <a:pt x="96888" y="114459"/>
                    <a:pt x="87481" y="118255"/>
                    <a:pt x="76083" y="118255"/>
                  </a:cubicBezTo>
                  <a:cubicBezTo>
                    <a:pt x="64684" y="118255"/>
                    <a:pt x="55280" y="114459"/>
                    <a:pt x="47870" y="106865"/>
                  </a:cubicBezTo>
                  <a:cubicBezTo>
                    <a:pt x="40464" y="98983"/>
                    <a:pt x="36759" y="89056"/>
                    <a:pt x="36759" y="77086"/>
                  </a:cubicBezTo>
                  <a:cubicBezTo>
                    <a:pt x="36759" y="65117"/>
                    <a:pt x="40464" y="55186"/>
                    <a:pt x="47870" y="47598"/>
                  </a:cubicBezTo>
                  <a:cubicBezTo>
                    <a:pt x="55280" y="39714"/>
                    <a:pt x="64684" y="35914"/>
                    <a:pt x="76083" y="35914"/>
                  </a:cubicBezTo>
                  <a:cubicBezTo>
                    <a:pt x="87481" y="35914"/>
                    <a:pt x="96888" y="39714"/>
                    <a:pt x="104295" y="47598"/>
                  </a:cubicBezTo>
                  <a:cubicBezTo>
                    <a:pt x="111990" y="55186"/>
                    <a:pt x="115691" y="65117"/>
                    <a:pt x="115691" y="77086"/>
                  </a:cubicBezTo>
                  <a:cubicBezTo>
                    <a:pt x="115691" y="89056"/>
                    <a:pt x="111990" y="98983"/>
                    <a:pt x="104295" y="106865"/>
                  </a:cubicBezTo>
                  <a:close/>
                  <a:moveTo>
                    <a:pt x="115691" y="21316"/>
                  </a:moveTo>
                  <a:cubicBezTo>
                    <a:pt x="104579" y="7009"/>
                    <a:pt x="89192" y="0"/>
                    <a:pt x="69243" y="0"/>
                  </a:cubicBezTo>
                  <a:cubicBezTo>
                    <a:pt x="50152" y="0"/>
                    <a:pt x="33912" y="7593"/>
                    <a:pt x="20232" y="22485"/>
                  </a:cubicBezTo>
                  <a:cubicBezTo>
                    <a:pt x="6839" y="37377"/>
                    <a:pt x="0" y="55480"/>
                    <a:pt x="0" y="77086"/>
                  </a:cubicBezTo>
                  <a:cubicBezTo>
                    <a:pt x="0" y="98693"/>
                    <a:pt x="6839" y="117087"/>
                    <a:pt x="20232" y="131978"/>
                  </a:cubicBezTo>
                  <a:cubicBezTo>
                    <a:pt x="33912" y="146870"/>
                    <a:pt x="50152" y="154169"/>
                    <a:pt x="69243" y="154169"/>
                  </a:cubicBezTo>
                  <a:cubicBezTo>
                    <a:pt x="89192" y="154169"/>
                    <a:pt x="104579" y="147160"/>
                    <a:pt x="115691" y="132857"/>
                  </a:cubicBezTo>
                  <a:lnTo>
                    <a:pt x="115691" y="150082"/>
                  </a:lnTo>
                  <a:lnTo>
                    <a:pt x="152453" y="150082"/>
                  </a:lnTo>
                  <a:lnTo>
                    <a:pt x="152453" y="4091"/>
                  </a:lnTo>
                  <a:lnTo>
                    <a:pt x="115691" y="4091"/>
                  </a:lnTo>
                  <a:lnTo>
                    <a:pt x="115691" y="21316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0" name="Google Shape;650;p37"/>
            <p:cNvSpPr/>
            <p:nvPr/>
          </p:nvSpPr>
          <p:spPr>
            <a:xfrm>
              <a:off x="8080898" y="476113"/>
              <a:ext cx="117116" cy="154168"/>
            </a:xfrm>
            <a:custGeom>
              <a:avLst/>
              <a:gdLst/>
              <a:ahLst/>
              <a:cxnLst/>
              <a:rect l="l" t="t" r="r" b="b"/>
              <a:pathLst>
                <a:path w="117116" h="154168" extrusionOk="0">
                  <a:moveTo>
                    <a:pt x="69530" y="61610"/>
                  </a:moveTo>
                  <a:cubicBezTo>
                    <a:pt x="54996" y="57814"/>
                    <a:pt x="43600" y="53433"/>
                    <a:pt x="43600" y="45550"/>
                  </a:cubicBezTo>
                  <a:cubicBezTo>
                    <a:pt x="43600" y="38251"/>
                    <a:pt x="50717" y="33581"/>
                    <a:pt x="60123" y="33581"/>
                  </a:cubicBezTo>
                  <a:cubicBezTo>
                    <a:pt x="70672" y="33581"/>
                    <a:pt x="78367" y="38541"/>
                    <a:pt x="82921" y="48472"/>
                  </a:cubicBezTo>
                  <a:lnTo>
                    <a:pt x="114267" y="30952"/>
                  </a:lnTo>
                  <a:cubicBezTo>
                    <a:pt x="103155" y="11100"/>
                    <a:pt x="83205" y="0"/>
                    <a:pt x="60123" y="0"/>
                  </a:cubicBezTo>
                  <a:cubicBezTo>
                    <a:pt x="44737" y="0"/>
                    <a:pt x="31915" y="4091"/>
                    <a:pt x="21376" y="12554"/>
                  </a:cubicBezTo>
                  <a:cubicBezTo>
                    <a:pt x="11112" y="20732"/>
                    <a:pt x="5990" y="32121"/>
                    <a:pt x="5990" y="46424"/>
                  </a:cubicBezTo>
                  <a:cubicBezTo>
                    <a:pt x="5990" y="76792"/>
                    <a:pt x="32483" y="85844"/>
                    <a:pt x="53570" y="91394"/>
                  </a:cubicBezTo>
                  <a:cubicBezTo>
                    <a:pt x="68108" y="95190"/>
                    <a:pt x="79500" y="99567"/>
                    <a:pt x="79500" y="107450"/>
                  </a:cubicBezTo>
                  <a:cubicBezTo>
                    <a:pt x="79500" y="115922"/>
                    <a:pt x="72946" y="120004"/>
                    <a:pt x="59839" y="120004"/>
                  </a:cubicBezTo>
                  <a:cubicBezTo>
                    <a:pt x="45306" y="120004"/>
                    <a:pt x="36184" y="113584"/>
                    <a:pt x="31915" y="101030"/>
                  </a:cubicBezTo>
                  <a:lnTo>
                    <a:pt x="0" y="119424"/>
                  </a:lnTo>
                  <a:cubicBezTo>
                    <a:pt x="10538" y="142489"/>
                    <a:pt x="30493" y="154169"/>
                    <a:pt x="59839" y="154169"/>
                  </a:cubicBezTo>
                  <a:cubicBezTo>
                    <a:pt x="76088" y="154169"/>
                    <a:pt x="89759" y="150082"/>
                    <a:pt x="100591" y="142199"/>
                  </a:cubicBezTo>
                  <a:cubicBezTo>
                    <a:pt x="111703" y="134022"/>
                    <a:pt x="117115" y="122342"/>
                    <a:pt x="117115" y="107450"/>
                  </a:cubicBezTo>
                  <a:cubicBezTo>
                    <a:pt x="117399" y="76208"/>
                    <a:pt x="90332" y="65992"/>
                    <a:pt x="69530" y="6161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1" name="Google Shape;651;p37"/>
            <p:cNvSpPr/>
            <p:nvPr/>
          </p:nvSpPr>
          <p:spPr>
            <a:xfrm>
              <a:off x="8207926" y="439325"/>
              <a:ext cx="93748" cy="188091"/>
            </a:xfrm>
            <a:custGeom>
              <a:avLst/>
              <a:gdLst/>
              <a:ahLst/>
              <a:cxnLst/>
              <a:rect l="l" t="t" r="r" b="b"/>
              <a:pathLst>
                <a:path w="93748" h="188091" extrusionOk="0">
                  <a:moveTo>
                    <a:pt x="61550" y="0"/>
                  </a:moveTo>
                  <a:lnTo>
                    <a:pt x="24787" y="11385"/>
                  </a:lnTo>
                  <a:lnTo>
                    <a:pt x="24787" y="40879"/>
                  </a:lnTo>
                  <a:lnTo>
                    <a:pt x="0" y="40879"/>
                  </a:lnTo>
                  <a:lnTo>
                    <a:pt x="0" y="77082"/>
                  </a:lnTo>
                  <a:lnTo>
                    <a:pt x="24787" y="77082"/>
                  </a:lnTo>
                  <a:lnTo>
                    <a:pt x="24787" y="137818"/>
                  </a:lnTo>
                  <a:cubicBezTo>
                    <a:pt x="24787" y="177817"/>
                    <a:pt x="43316" y="192710"/>
                    <a:pt x="93749" y="186869"/>
                  </a:cubicBezTo>
                  <a:lnTo>
                    <a:pt x="93749" y="152710"/>
                  </a:lnTo>
                  <a:cubicBezTo>
                    <a:pt x="72667" y="153874"/>
                    <a:pt x="61550" y="153584"/>
                    <a:pt x="61550" y="137818"/>
                  </a:cubicBezTo>
                  <a:lnTo>
                    <a:pt x="61550" y="77082"/>
                  </a:lnTo>
                  <a:lnTo>
                    <a:pt x="93749" y="77082"/>
                  </a:lnTo>
                  <a:lnTo>
                    <a:pt x="93749" y="40879"/>
                  </a:lnTo>
                  <a:lnTo>
                    <a:pt x="61550" y="40879"/>
                  </a:lnTo>
                  <a:lnTo>
                    <a:pt x="6155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2" name="Google Shape;652;p37"/>
            <p:cNvSpPr/>
            <p:nvPr/>
          </p:nvSpPr>
          <p:spPr>
            <a:xfrm>
              <a:off x="8637486" y="476113"/>
              <a:ext cx="152445" cy="154168"/>
            </a:xfrm>
            <a:custGeom>
              <a:avLst/>
              <a:gdLst/>
              <a:ahLst/>
              <a:cxnLst/>
              <a:rect l="l" t="t" r="r" b="b"/>
              <a:pathLst>
                <a:path w="152445" h="154168" extrusionOk="0">
                  <a:moveTo>
                    <a:pt x="104287" y="106865"/>
                  </a:moveTo>
                  <a:cubicBezTo>
                    <a:pt x="96881" y="114459"/>
                    <a:pt x="87474" y="118255"/>
                    <a:pt x="76078" y="118255"/>
                  </a:cubicBezTo>
                  <a:cubicBezTo>
                    <a:pt x="64682" y="118255"/>
                    <a:pt x="55276" y="114459"/>
                    <a:pt x="47869" y="106865"/>
                  </a:cubicBezTo>
                  <a:cubicBezTo>
                    <a:pt x="40463" y="98983"/>
                    <a:pt x="36752" y="89056"/>
                    <a:pt x="36752" y="77086"/>
                  </a:cubicBezTo>
                  <a:cubicBezTo>
                    <a:pt x="36752" y="65117"/>
                    <a:pt x="40463" y="55186"/>
                    <a:pt x="47869" y="47598"/>
                  </a:cubicBezTo>
                  <a:cubicBezTo>
                    <a:pt x="55276" y="39714"/>
                    <a:pt x="64682" y="35914"/>
                    <a:pt x="76078" y="35914"/>
                  </a:cubicBezTo>
                  <a:cubicBezTo>
                    <a:pt x="87474" y="35914"/>
                    <a:pt x="96881" y="39714"/>
                    <a:pt x="104287" y="47598"/>
                  </a:cubicBezTo>
                  <a:cubicBezTo>
                    <a:pt x="111983" y="55186"/>
                    <a:pt x="115688" y="65117"/>
                    <a:pt x="115688" y="77086"/>
                  </a:cubicBezTo>
                  <a:cubicBezTo>
                    <a:pt x="115688" y="89056"/>
                    <a:pt x="111983" y="98983"/>
                    <a:pt x="104287" y="106865"/>
                  </a:cubicBezTo>
                  <a:close/>
                  <a:moveTo>
                    <a:pt x="115688" y="4091"/>
                  </a:moveTo>
                  <a:lnTo>
                    <a:pt x="115688" y="21316"/>
                  </a:lnTo>
                  <a:cubicBezTo>
                    <a:pt x="104571" y="7009"/>
                    <a:pt x="89185" y="0"/>
                    <a:pt x="69235" y="0"/>
                  </a:cubicBezTo>
                  <a:cubicBezTo>
                    <a:pt x="50149" y="0"/>
                    <a:pt x="33904" y="7593"/>
                    <a:pt x="20229" y="22485"/>
                  </a:cubicBezTo>
                  <a:cubicBezTo>
                    <a:pt x="6838" y="37377"/>
                    <a:pt x="0" y="55480"/>
                    <a:pt x="0" y="77086"/>
                  </a:cubicBezTo>
                  <a:cubicBezTo>
                    <a:pt x="0" y="98693"/>
                    <a:pt x="6838" y="117087"/>
                    <a:pt x="20229" y="131978"/>
                  </a:cubicBezTo>
                  <a:cubicBezTo>
                    <a:pt x="33904" y="146870"/>
                    <a:pt x="50149" y="154169"/>
                    <a:pt x="69235" y="154169"/>
                  </a:cubicBezTo>
                  <a:cubicBezTo>
                    <a:pt x="89185" y="154169"/>
                    <a:pt x="104571" y="147160"/>
                    <a:pt x="115688" y="132857"/>
                  </a:cubicBezTo>
                  <a:lnTo>
                    <a:pt x="115688" y="150082"/>
                  </a:lnTo>
                  <a:lnTo>
                    <a:pt x="152446" y="150082"/>
                  </a:lnTo>
                  <a:lnTo>
                    <a:pt x="152446" y="4091"/>
                  </a:lnTo>
                  <a:lnTo>
                    <a:pt x="115688" y="409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3" name="Google Shape;653;p37"/>
            <p:cNvSpPr/>
            <p:nvPr/>
          </p:nvSpPr>
          <p:spPr>
            <a:xfrm>
              <a:off x="8327595" y="480205"/>
              <a:ext cx="133074" cy="149939"/>
            </a:xfrm>
            <a:custGeom>
              <a:avLst/>
              <a:gdLst/>
              <a:ahLst/>
              <a:cxnLst/>
              <a:rect l="l" t="t" r="r" b="b"/>
              <a:pathLst>
                <a:path w="133074" h="149939" extrusionOk="0">
                  <a:moveTo>
                    <a:pt x="96322" y="82132"/>
                  </a:moveTo>
                  <a:cubicBezTo>
                    <a:pt x="96322" y="127210"/>
                    <a:pt x="36757" y="127210"/>
                    <a:pt x="36757" y="82132"/>
                  </a:cubicBezTo>
                  <a:lnTo>
                    <a:pt x="36757" y="0"/>
                  </a:lnTo>
                  <a:lnTo>
                    <a:pt x="0" y="0"/>
                  </a:lnTo>
                  <a:lnTo>
                    <a:pt x="0" y="78298"/>
                  </a:lnTo>
                  <a:cubicBezTo>
                    <a:pt x="0" y="173820"/>
                    <a:pt x="133074" y="173820"/>
                    <a:pt x="133074" y="78298"/>
                  </a:cubicBezTo>
                  <a:lnTo>
                    <a:pt x="133074" y="0"/>
                  </a:lnTo>
                  <a:lnTo>
                    <a:pt x="96322" y="0"/>
                  </a:lnTo>
                  <a:lnTo>
                    <a:pt x="96322" y="82132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4" name="Google Shape;654;p37"/>
            <p:cNvSpPr/>
            <p:nvPr/>
          </p:nvSpPr>
          <p:spPr>
            <a:xfrm>
              <a:off x="8486010" y="476257"/>
              <a:ext cx="133069" cy="149938"/>
            </a:xfrm>
            <a:custGeom>
              <a:avLst/>
              <a:gdLst/>
              <a:ahLst/>
              <a:cxnLst/>
              <a:rect l="l" t="t" r="r" b="b"/>
              <a:pathLst>
                <a:path w="133069" h="149938" extrusionOk="0">
                  <a:moveTo>
                    <a:pt x="0" y="71642"/>
                  </a:moveTo>
                  <a:lnTo>
                    <a:pt x="0" y="149939"/>
                  </a:lnTo>
                  <a:lnTo>
                    <a:pt x="36757" y="149939"/>
                  </a:lnTo>
                  <a:lnTo>
                    <a:pt x="36757" y="67808"/>
                  </a:lnTo>
                  <a:cubicBezTo>
                    <a:pt x="36757" y="22728"/>
                    <a:pt x="96312" y="22728"/>
                    <a:pt x="96312" y="67808"/>
                  </a:cubicBezTo>
                  <a:lnTo>
                    <a:pt x="96312" y="149939"/>
                  </a:lnTo>
                  <a:lnTo>
                    <a:pt x="133069" y="149939"/>
                  </a:lnTo>
                  <a:lnTo>
                    <a:pt x="133069" y="71642"/>
                  </a:lnTo>
                  <a:cubicBezTo>
                    <a:pt x="133069" y="-23881"/>
                    <a:pt x="0" y="-23881"/>
                    <a:pt x="0" y="7164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5" name="Google Shape;655;p37"/>
            <p:cNvSpPr/>
            <p:nvPr/>
          </p:nvSpPr>
          <p:spPr>
            <a:xfrm>
              <a:off x="7492944" y="444016"/>
              <a:ext cx="257381" cy="218389"/>
            </a:xfrm>
            <a:custGeom>
              <a:avLst/>
              <a:gdLst/>
              <a:ahLst/>
              <a:cxnLst/>
              <a:rect l="l" t="t" r="r" b="b"/>
              <a:pathLst>
                <a:path w="257381" h="218389" extrusionOk="0">
                  <a:moveTo>
                    <a:pt x="153754" y="36191"/>
                  </a:moveTo>
                  <a:lnTo>
                    <a:pt x="133366" y="0"/>
                  </a:lnTo>
                  <a:lnTo>
                    <a:pt x="92565" y="0"/>
                  </a:lnTo>
                  <a:lnTo>
                    <a:pt x="112957" y="36191"/>
                  </a:lnTo>
                  <a:lnTo>
                    <a:pt x="71237" y="36191"/>
                  </a:lnTo>
                  <a:cubicBezTo>
                    <a:pt x="31897" y="36191"/>
                    <a:pt x="0" y="68871"/>
                    <a:pt x="0" y="109182"/>
                  </a:cubicBezTo>
                  <a:cubicBezTo>
                    <a:pt x="0" y="149497"/>
                    <a:pt x="31897" y="182182"/>
                    <a:pt x="71237" y="182182"/>
                  </a:cubicBezTo>
                  <a:lnTo>
                    <a:pt x="93419" y="182182"/>
                  </a:lnTo>
                  <a:lnTo>
                    <a:pt x="113819" y="218390"/>
                  </a:lnTo>
                  <a:lnTo>
                    <a:pt x="154616" y="218390"/>
                  </a:lnTo>
                  <a:lnTo>
                    <a:pt x="124011" y="164069"/>
                  </a:lnTo>
                  <a:lnTo>
                    <a:pt x="154596" y="109787"/>
                  </a:lnTo>
                  <a:lnTo>
                    <a:pt x="113799" y="109787"/>
                  </a:lnTo>
                  <a:lnTo>
                    <a:pt x="93406" y="145974"/>
                  </a:lnTo>
                  <a:lnTo>
                    <a:pt x="71237" y="145974"/>
                  </a:lnTo>
                  <a:cubicBezTo>
                    <a:pt x="51411" y="145974"/>
                    <a:pt x="35336" y="129501"/>
                    <a:pt x="35336" y="109182"/>
                  </a:cubicBezTo>
                  <a:cubicBezTo>
                    <a:pt x="35336" y="88867"/>
                    <a:pt x="51411" y="72394"/>
                    <a:pt x="71237" y="72394"/>
                  </a:cubicBezTo>
                  <a:lnTo>
                    <a:pt x="196184" y="72394"/>
                  </a:lnTo>
                  <a:lnTo>
                    <a:pt x="164919" y="127883"/>
                  </a:lnTo>
                  <a:lnTo>
                    <a:pt x="205720" y="127883"/>
                  </a:lnTo>
                  <a:lnTo>
                    <a:pt x="257382" y="36191"/>
                  </a:lnTo>
                  <a:lnTo>
                    <a:pt x="153754" y="36191"/>
                  </a:lnTo>
                  <a:close/>
                </a:path>
              </a:pathLst>
            </a:custGeom>
            <a:solidFill>
              <a:srgbClr val="FFCE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56" name="Google Shape;656;p37"/>
          <p:cNvGrpSpPr/>
          <p:nvPr/>
        </p:nvGrpSpPr>
        <p:grpSpPr>
          <a:xfrm>
            <a:off x="328041" y="1141000"/>
            <a:ext cx="4019675" cy="1126425"/>
            <a:chOff x="328041" y="1141000"/>
            <a:chExt cx="4019675" cy="1126425"/>
          </a:xfrm>
        </p:grpSpPr>
        <p:sp>
          <p:nvSpPr>
            <p:cNvPr id="657" name="Google Shape;657;p37"/>
            <p:cNvSpPr/>
            <p:nvPr/>
          </p:nvSpPr>
          <p:spPr>
            <a:xfrm>
              <a:off x="738716" y="1165418"/>
              <a:ext cx="3609000" cy="255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b="1">
                  <a:solidFill>
                    <a:srgbClr val="07294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В основном это «стандартные» </a:t>
              </a:r>
              <a:br>
                <a:rPr lang="ru" b="1">
                  <a:solidFill>
                    <a:srgbClr val="07294F"/>
                  </a:solidFill>
                  <a:latin typeface="Montserrat"/>
                  <a:ea typeface="Montserrat"/>
                  <a:cs typeface="Montserrat"/>
                  <a:sym typeface="Montserrat"/>
                </a:rPr>
              </a:br>
              <a:r>
                <a:rPr lang="ru" b="1">
                  <a:solidFill>
                    <a:srgbClr val="07294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(и срочные!) вопросы.</a:t>
              </a:r>
              <a:endParaRPr/>
            </a:p>
          </p:txBody>
        </p:sp>
        <p:sp>
          <p:nvSpPr>
            <p:cNvPr id="658" name="Google Shape;658;p37"/>
            <p:cNvSpPr/>
            <p:nvPr/>
          </p:nvSpPr>
          <p:spPr>
            <a:xfrm>
              <a:off x="738723" y="1637725"/>
              <a:ext cx="3099900" cy="629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300">
                  <a:latin typeface="Montserrat Medium"/>
                  <a:ea typeface="Montserrat Medium"/>
                  <a:cs typeface="Montserrat Medium"/>
                  <a:sym typeface="Montserrat Medium"/>
                </a:rPr>
                <a:t>Но их реализация «по старинке» все равно требует сил, времени, десятка писем. Редкий проект длится меньше недели.</a:t>
              </a:r>
              <a:endParaRPr sz="13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pic>
          <p:nvPicPr>
            <p:cNvPr id="659" name="Google Shape;659;p37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28041" y="1141000"/>
              <a:ext cx="304154" cy="304154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660" name="Google Shape;660;p37"/>
          <p:cNvGrpSpPr/>
          <p:nvPr/>
        </p:nvGrpSpPr>
        <p:grpSpPr>
          <a:xfrm>
            <a:off x="328041" y="2782150"/>
            <a:ext cx="4019684" cy="1507275"/>
            <a:chOff x="328041" y="2782150"/>
            <a:chExt cx="4019684" cy="1507275"/>
          </a:xfrm>
        </p:grpSpPr>
        <p:sp>
          <p:nvSpPr>
            <p:cNvPr id="661" name="Google Shape;661;p37"/>
            <p:cNvSpPr/>
            <p:nvPr/>
          </p:nvSpPr>
          <p:spPr>
            <a:xfrm>
              <a:off x="738725" y="2823030"/>
              <a:ext cx="3609000" cy="472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b="1">
                  <a:solidFill>
                    <a:srgbClr val="07294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В итоге многие из вопросов остаются без ответов.</a:t>
              </a:r>
              <a:endParaRPr/>
            </a:p>
          </p:txBody>
        </p:sp>
        <p:sp>
          <p:nvSpPr>
            <p:cNvPr id="662" name="Google Shape;662;p37"/>
            <p:cNvSpPr/>
            <p:nvPr/>
          </p:nvSpPr>
          <p:spPr>
            <a:xfrm>
              <a:off x="738725" y="3295225"/>
              <a:ext cx="3609000" cy="994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300">
                  <a:latin typeface="Montserrat Medium"/>
                  <a:ea typeface="Montserrat Medium"/>
                  <a:cs typeface="Montserrat Medium"/>
                  <a:sym typeface="Montserrat Medium"/>
                </a:rPr>
                <a:t>А решения принимаются без учета мнения потребителей. Эффективность инноваций снижается.</a:t>
              </a:r>
              <a:endParaRPr sz="13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pic>
          <p:nvPicPr>
            <p:cNvPr id="663" name="Google Shape;663;p37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28041" y="2782150"/>
              <a:ext cx="304154" cy="30415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64" name="Google Shape;664;p37"/>
          <p:cNvSpPr/>
          <p:nvPr/>
        </p:nvSpPr>
        <p:spPr>
          <a:xfrm>
            <a:off x="5053500" y="1165510"/>
            <a:ext cx="3609000" cy="33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Насколько привлекательна идея товара / услуги? </a:t>
            </a:r>
            <a:endParaRPr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Как назвать новый продукт?</a:t>
            </a:r>
            <a:endParaRPr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Какие УТП наиболее перспективны?</a:t>
            </a:r>
            <a:endParaRPr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Какой дизайн выбрать?</a:t>
            </a:r>
            <a:endParaRPr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Какой слоган лучше?</a:t>
            </a:r>
            <a:endParaRPr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Хороша ли новая реклама?</a:t>
            </a:r>
            <a:endParaRPr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...</a:t>
            </a:r>
            <a:endParaRPr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Google Shape;670;p38"/>
          <p:cNvSpPr txBox="1"/>
          <p:nvPr/>
        </p:nvSpPr>
        <p:spPr>
          <a:xfrm>
            <a:off x="358763" y="972150"/>
            <a:ext cx="3743400" cy="183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Мы уже настроили готовые решения для большинства стандартных исследовательских задач. Вам только нужно </a:t>
            </a:r>
            <a:br>
              <a:rPr lang="ru" sz="16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</a:br>
            <a:r>
              <a:rPr lang="ru" sz="16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выбрать подходящее</a:t>
            </a:r>
            <a:br>
              <a:rPr lang="ru" sz="1600" b="0" i="0" u="none" strike="noStrike" cap="none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</a:br>
            <a:endParaRPr sz="1600" b="0" i="0" u="none" strike="noStrike" cap="none"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671" name="Google Shape;671;p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3641793" flipH="1">
            <a:off x="3339091" y="2673623"/>
            <a:ext cx="1406832" cy="1406832"/>
          </a:xfrm>
          <a:prstGeom prst="rect">
            <a:avLst/>
          </a:prstGeom>
          <a:noFill/>
          <a:ln>
            <a:noFill/>
          </a:ln>
        </p:spPr>
      </p:pic>
      <p:pic>
        <p:nvPicPr>
          <p:cNvPr id="672" name="Google Shape;672;p38"/>
          <p:cNvPicPr preferRelativeResize="0"/>
          <p:nvPr/>
        </p:nvPicPr>
        <p:blipFill rotWithShape="1">
          <a:blip r:embed="rId4">
            <a:alphaModFix/>
          </a:blip>
          <a:srcRect l="709" t="1459" r="34216" b="1903"/>
          <a:stretch/>
        </p:blipFill>
        <p:spPr>
          <a:xfrm>
            <a:off x="4962105" y="1154237"/>
            <a:ext cx="3448332" cy="2814225"/>
          </a:xfrm>
          <a:prstGeom prst="rect">
            <a:avLst/>
          </a:prstGeom>
          <a:noFill/>
          <a:ln>
            <a:noFill/>
          </a:ln>
        </p:spPr>
      </p:pic>
      <p:sp>
        <p:nvSpPr>
          <p:cNvPr id="673" name="Google Shape;673;p38"/>
          <p:cNvSpPr txBox="1"/>
          <p:nvPr/>
        </p:nvSpPr>
        <p:spPr>
          <a:xfrm>
            <a:off x="358775" y="4520300"/>
            <a:ext cx="3743400" cy="2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 u="sng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Все решения на сайте fastuna.ru</a:t>
            </a:r>
            <a:endParaRPr sz="1300" b="0" i="0" u="none" strike="noStrike" cap="none"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674" name="Google Shape;674;p38"/>
          <p:cNvSpPr/>
          <p:nvPr/>
        </p:nvSpPr>
        <p:spPr>
          <a:xfrm>
            <a:off x="4962100" y="4126700"/>
            <a:ext cx="3448200" cy="67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5" name="Google Shape;675;p38"/>
          <p:cNvSpPr txBox="1"/>
          <p:nvPr/>
        </p:nvSpPr>
        <p:spPr>
          <a:xfrm>
            <a:off x="5167675" y="4243125"/>
            <a:ext cx="3037200" cy="59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latin typeface="Montserrat Medium"/>
                <a:ea typeface="Montserrat Medium"/>
                <a:cs typeface="Montserrat Medium"/>
                <a:sym typeface="Montserrat Medium"/>
              </a:rPr>
              <a:t>+ 30 решений для тестов креативов, продуктов и рекламы</a:t>
            </a:r>
            <a:endParaRPr sz="13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676" name="Google Shape;676;p38"/>
          <p:cNvSpPr txBox="1">
            <a:spLocks noGrp="1"/>
          </p:cNvSpPr>
          <p:nvPr>
            <p:ph type="title"/>
          </p:nvPr>
        </p:nvSpPr>
        <p:spPr>
          <a:xfrm>
            <a:off x="324960" y="271463"/>
            <a:ext cx="6129300" cy="6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350" tIns="34350" rIns="34350" bIns="34350" anchor="t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800"/>
              <a:buFont typeface="Montserrat"/>
              <a:buNone/>
            </a:pPr>
            <a:r>
              <a:rPr lang="ru" sz="3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Выбор решения</a:t>
            </a:r>
            <a:endParaRPr sz="3200"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Google Shape;682;p39"/>
          <p:cNvSpPr txBox="1">
            <a:spLocks noGrp="1"/>
          </p:cNvSpPr>
          <p:nvPr>
            <p:ph type="title"/>
          </p:nvPr>
        </p:nvSpPr>
        <p:spPr>
          <a:xfrm>
            <a:off x="324960" y="271463"/>
            <a:ext cx="6129300" cy="6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350" tIns="34350" rIns="34350" bIns="34350" anchor="t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800"/>
              <a:buFont typeface="Montserrat"/>
              <a:buNone/>
            </a:pPr>
            <a:r>
              <a:rPr lang="ru"/>
              <a:t>Выбор решения</a:t>
            </a:r>
            <a:endParaRPr/>
          </a:p>
        </p:txBody>
      </p:sp>
      <p:pic>
        <p:nvPicPr>
          <p:cNvPr id="683" name="Google Shape;683;p39"/>
          <p:cNvPicPr preferRelativeResize="0"/>
          <p:nvPr/>
        </p:nvPicPr>
        <p:blipFill rotWithShape="1">
          <a:blip r:embed="rId3">
            <a:alphaModFix/>
          </a:blip>
          <a:srcRect l="942" r="932"/>
          <a:stretch/>
        </p:blipFill>
        <p:spPr>
          <a:xfrm>
            <a:off x="369900" y="1171775"/>
            <a:ext cx="8407499" cy="2478150"/>
          </a:xfrm>
          <a:prstGeom prst="rect">
            <a:avLst/>
          </a:prstGeom>
          <a:noFill/>
          <a:ln>
            <a:noFill/>
          </a:ln>
        </p:spPr>
      </p:pic>
      <p:sp>
        <p:nvSpPr>
          <p:cNvPr id="684" name="Google Shape;684;p39"/>
          <p:cNvSpPr txBox="1">
            <a:spLocks noGrp="1"/>
          </p:cNvSpPr>
          <p:nvPr>
            <p:ph type="subTitle" idx="1"/>
          </p:nvPr>
        </p:nvSpPr>
        <p:spPr>
          <a:xfrm>
            <a:off x="355950" y="3957300"/>
            <a:ext cx="4115400" cy="124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4"/>
              <a:buNone/>
            </a:pPr>
            <a:r>
              <a:rPr lang="ru" sz="1300">
                <a:latin typeface="Montserrat Medium"/>
                <a:ea typeface="Montserrat Medium"/>
                <a:cs typeface="Montserrat Medium"/>
                <a:sym typeface="Montserrat Medium"/>
              </a:rPr>
              <a:t>При заполнении проекта можно посмотреть </a:t>
            </a:r>
            <a:r>
              <a:rPr lang="ru" sz="1300">
                <a:highlight>
                  <a:schemeClr val="accent3"/>
                </a:highlight>
                <a:latin typeface="Montserrat Medium"/>
                <a:ea typeface="Montserrat Medium"/>
                <a:cs typeface="Montserrat Medium"/>
                <a:sym typeface="Montserrat Medium"/>
              </a:rPr>
              <a:t>методологию, анкету и пример отчета.</a:t>
            </a:r>
            <a:endParaRPr sz="1500">
              <a:solidFill>
                <a:schemeClr val="dk1"/>
              </a:solidFill>
              <a:highlight>
                <a:schemeClr val="accent3"/>
              </a:highlight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cxnSp>
        <p:nvCxnSpPr>
          <p:cNvPr id="685" name="Google Shape;685;p39"/>
          <p:cNvCxnSpPr/>
          <p:nvPr/>
        </p:nvCxnSpPr>
        <p:spPr>
          <a:xfrm rot="10800000" flipH="1">
            <a:off x="5099625" y="3355200"/>
            <a:ext cx="1616400" cy="721500"/>
          </a:xfrm>
          <a:prstGeom prst="curvedConnector3">
            <a:avLst>
              <a:gd name="adj1" fmla="val 88391"/>
            </a:avLst>
          </a:prstGeom>
          <a:noFill/>
          <a:ln w="28575" cap="flat" cmpd="sng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Google Shape;691;p40"/>
          <p:cNvSpPr txBox="1">
            <a:spLocks noGrp="1"/>
          </p:cNvSpPr>
          <p:nvPr>
            <p:ph type="title"/>
          </p:nvPr>
        </p:nvSpPr>
        <p:spPr>
          <a:xfrm>
            <a:off x="324960" y="271463"/>
            <a:ext cx="6129300" cy="6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350" tIns="34350" rIns="34350" bIns="34350" anchor="t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800"/>
              <a:buFont typeface="Montserrat"/>
              <a:buNone/>
            </a:pPr>
            <a:r>
              <a:rPr lang="ru" sz="3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Запуск за 5 минут</a:t>
            </a:r>
            <a:endParaRPr sz="3200"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692" name="Google Shape;692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8775" y="1470551"/>
            <a:ext cx="3674752" cy="118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3" name="Google Shape;693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29200" y="2365675"/>
            <a:ext cx="3723524" cy="118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4" name="Google Shape;694;p40"/>
          <p:cNvPicPr preferRelativeResize="0"/>
          <p:nvPr/>
        </p:nvPicPr>
        <p:blipFill rotWithShape="1">
          <a:blip r:embed="rId5">
            <a:alphaModFix/>
          </a:blip>
          <a:srcRect l="659" t="1562" r="837" b="1368"/>
          <a:stretch/>
        </p:blipFill>
        <p:spPr>
          <a:xfrm>
            <a:off x="358775" y="3168036"/>
            <a:ext cx="3674750" cy="1635740"/>
          </a:xfrm>
          <a:prstGeom prst="rect">
            <a:avLst/>
          </a:prstGeom>
          <a:noFill/>
          <a:ln>
            <a:noFill/>
          </a:ln>
        </p:spPr>
      </p:pic>
      <p:sp>
        <p:nvSpPr>
          <p:cNvPr id="695" name="Google Shape;695;p40"/>
          <p:cNvSpPr txBox="1">
            <a:spLocks noGrp="1"/>
          </p:cNvSpPr>
          <p:nvPr>
            <p:ph type="subTitle" idx="1"/>
          </p:nvPr>
        </p:nvSpPr>
        <p:spPr>
          <a:xfrm>
            <a:off x="358775" y="1203875"/>
            <a:ext cx="5301300" cy="2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4"/>
              <a:buNone/>
            </a:pPr>
            <a:r>
              <a:rPr lang="ru" sz="1300">
                <a:highlight>
                  <a:schemeClr val="accent2"/>
                </a:highlight>
                <a:latin typeface="Montserrat Medium"/>
                <a:ea typeface="Montserrat Medium"/>
                <a:cs typeface="Montserrat Medium"/>
                <a:sym typeface="Montserrat Medium"/>
              </a:rPr>
              <a:t>1. Загрузите материалы для теста.</a:t>
            </a:r>
            <a:endParaRPr sz="1300">
              <a:highlight>
                <a:schemeClr val="accent2"/>
              </a:highlight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696" name="Google Shape;696;p40"/>
          <p:cNvSpPr txBox="1">
            <a:spLocks noGrp="1"/>
          </p:cNvSpPr>
          <p:nvPr>
            <p:ph type="subTitle" idx="2"/>
          </p:nvPr>
        </p:nvSpPr>
        <p:spPr>
          <a:xfrm>
            <a:off x="5029200" y="2094625"/>
            <a:ext cx="5301300" cy="2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4"/>
              <a:buNone/>
            </a:pPr>
            <a:r>
              <a:rPr lang="ru" sz="1300">
                <a:highlight>
                  <a:schemeClr val="accent3"/>
                </a:highlight>
                <a:latin typeface="Montserrat Medium"/>
                <a:ea typeface="Montserrat Medium"/>
                <a:cs typeface="Montserrat Medium"/>
                <a:sym typeface="Montserrat Medium"/>
              </a:rPr>
              <a:t>2. Выберите подходящую целевую группу.</a:t>
            </a:r>
            <a:endParaRPr sz="1300">
              <a:highlight>
                <a:schemeClr val="accent3"/>
              </a:highlight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697" name="Google Shape;697;p40"/>
          <p:cNvSpPr txBox="1">
            <a:spLocks noGrp="1"/>
          </p:cNvSpPr>
          <p:nvPr>
            <p:ph type="subTitle" idx="3"/>
          </p:nvPr>
        </p:nvSpPr>
        <p:spPr>
          <a:xfrm>
            <a:off x="358775" y="2900650"/>
            <a:ext cx="5301300" cy="2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4"/>
              <a:buNone/>
            </a:pPr>
            <a:r>
              <a:rPr lang="ru" sz="1300">
                <a:highlight>
                  <a:schemeClr val="accent3"/>
                </a:highlight>
                <a:latin typeface="Montserrat Medium"/>
                <a:ea typeface="Montserrat Medium"/>
                <a:cs typeface="Montserrat Medium"/>
                <a:sym typeface="Montserrat Medium"/>
              </a:rPr>
              <a:t>3. Задайте размеры выборки.</a:t>
            </a:r>
            <a:endParaRPr sz="1300">
              <a:highlight>
                <a:schemeClr val="accent3"/>
              </a:highlight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3" name="Google Shape;703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5696022">
            <a:off x="4960086" y="1392268"/>
            <a:ext cx="3797594" cy="35714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04" name="Google Shape;704;p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757310" y="1635125"/>
            <a:ext cx="2631039" cy="313454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05" name="Google Shape;705;p41"/>
          <p:cNvGrpSpPr/>
          <p:nvPr/>
        </p:nvGrpSpPr>
        <p:grpSpPr>
          <a:xfrm>
            <a:off x="324941" y="1556118"/>
            <a:ext cx="4445084" cy="775759"/>
            <a:chOff x="324941" y="1556118"/>
            <a:chExt cx="4445084" cy="775759"/>
          </a:xfrm>
        </p:grpSpPr>
        <p:sp>
          <p:nvSpPr>
            <p:cNvPr id="706" name="Google Shape;706;p41"/>
            <p:cNvSpPr/>
            <p:nvPr/>
          </p:nvSpPr>
          <p:spPr>
            <a:xfrm>
              <a:off x="735616" y="1616579"/>
              <a:ext cx="3707100" cy="255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b="1">
                  <a:solidFill>
                    <a:srgbClr val="07294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Онлайн-панель</a:t>
              </a:r>
              <a:endParaRPr/>
            </a:p>
          </p:txBody>
        </p:sp>
        <p:sp>
          <p:nvSpPr>
            <p:cNvPr id="707" name="Google Shape;707;p41"/>
            <p:cNvSpPr/>
            <p:nvPr/>
          </p:nvSpPr>
          <p:spPr>
            <a:xfrm>
              <a:off x="735625" y="1860276"/>
              <a:ext cx="4034400" cy="471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300">
                  <a:latin typeface="Montserrat Medium"/>
                  <a:ea typeface="Montserrat Medium"/>
                  <a:cs typeface="Montserrat Medium"/>
                  <a:sym typeface="Montserrat Medium"/>
                </a:rPr>
                <a:t>Собственная панель, более 670 тысяч панелистов, строгие стандарты качества.</a:t>
              </a:r>
              <a:endParaRPr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708" name="Google Shape;708;p41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324941" y="1556118"/>
              <a:ext cx="304154" cy="304154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709" name="Google Shape;709;p41"/>
          <p:cNvGrpSpPr/>
          <p:nvPr/>
        </p:nvGrpSpPr>
        <p:grpSpPr>
          <a:xfrm>
            <a:off x="324941" y="2515937"/>
            <a:ext cx="4702184" cy="1240469"/>
            <a:chOff x="324941" y="2509762"/>
            <a:chExt cx="4702184" cy="1240469"/>
          </a:xfrm>
        </p:grpSpPr>
        <p:sp>
          <p:nvSpPr>
            <p:cNvPr id="710" name="Google Shape;710;p41"/>
            <p:cNvSpPr/>
            <p:nvPr/>
          </p:nvSpPr>
          <p:spPr>
            <a:xfrm>
              <a:off x="735616" y="2576810"/>
              <a:ext cx="3707100" cy="255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b="1">
                  <a:solidFill>
                    <a:srgbClr val="07294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Выборка</a:t>
              </a:r>
              <a:endParaRPr/>
            </a:p>
          </p:txBody>
        </p:sp>
        <p:sp>
          <p:nvSpPr>
            <p:cNvPr id="711" name="Google Shape;711;p41"/>
            <p:cNvSpPr/>
            <p:nvPr/>
          </p:nvSpPr>
          <p:spPr>
            <a:xfrm>
              <a:off x="735625" y="2820531"/>
              <a:ext cx="4291500" cy="929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300">
                  <a:latin typeface="Montserrat Medium"/>
                  <a:ea typeface="Montserrat Medium"/>
                  <a:cs typeface="Montserrat Medium"/>
                  <a:sym typeface="Montserrat Medium"/>
                </a:rPr>
                <a:t>Приглашение на интервью рассылаются панелистам, отвечающим требованиям </a:t>
              </a:r>
              <a:br>
                <a:rPr lang="ru" sz="1300">
                  <a:latin typeface="Montserrat Medium"/>
                  <a:ea typeface="Montserrat Medium"/>
                  <a:cs typeface="Montserrat Medium"/>
                  <a:sym typeface="Montserrat Medium"/>
                </a:rPr>
              </a:br>
              <a:r>
                <a:rPr lang="ru" sz="1300">
                  <a:latin typeface="Montserrat Medium"/>
                  <a:ea typeface="Montserrat Medium"/>
                  <a:cs typeface="Montserrat Medium"/>
                  <a:sym typeface="Montserrat Medium"/>
                </a:rPr>
                <a:t>к выбранной вами ЦА. Контроль квот </a:t>
              </a:r>
              <a:br>
                <a:rPr lang="ru" sz="1300">
                  <a:latin typeface="Montserrat Medium"/>
                  <a:ea typeface="Montserrat Medium"/>
                  <a:cs typeface="Montserrat Medium"/>
                  <a:sym typeface="Montserrat Medium"/>
                </a:rPr>
              </a:br>
              <a:r>
                <a:rPr lang="ru" sz="1300">
                  <a:latin typeface="Montserrat Medium"/>
                  <a:ea typeface="Montserrat Medium"/>
                  <a:cs typeface="Montserrat Medium"/>
                  <a:sym typeface="Montserrat Medium"/>
                </a:rPr>
                <a:t>для обеспечения репрезентативности.</a:t>
              </a:r>
              <a:endParaRPr sz="13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pic>
          <p:nvPicPr>
            <p:cNvPr id="712" name="Google Shape;712;p41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324941" y="2509762"/>
              <a:ext cx="304154" cy="304154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713" name="Google Shape;713;p41"/>
          <p:cNvGrpSpPr/>
          <p:nvPr/>
        </p:nvGrpSpPr>
        <p:grpSpPr>
          <a:xfrm>
            <a:off x="324941" y="3940468"/>
            <a:ext cx="4445084" cy="775759"/>
            <a:chOff x="324941" y="3940468"/>
            <a:chExt cx="4445084" cy="775759"/>
          </a:xfrm>
        </p:grpSpPr>
        <p:sp>
          <p:nvSpPr>
            <p:cNvPr id="714" name="Google Shape;714;p41"/>
            <p:cNvSpPr/>
            <p:nvPr/>
          </p:nvSpPr>
          <p:spPr>
            <a:xfrm>
              <a:off x="735616" y="4000930"/>
              <a:ext cx="3707100" cy="255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b="1">
                  <a:solidFill>
                    <a:srgbClr val="07294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Стандартная анкета</a:t>
              </a:r>
              <a:endParaRPr/>
            </a:p>
          </p:txBody>
        </p:sp>
        <p:sp>
          <p:nvSpPr>
            <p:cNvPr id="715" name="Google Shape;715;p41"/>
            <p:cNvSpPr/>
            <p:nvPr/>
          </p:nvSpPr>
          <p:spPr>
            <a:xfrm>
              <a:off x="735625" y="4244626"/>
              <a:ext cx="4034400" cy="471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300">
                  <a:latin typeface="Montserrat Medium"/>
                  <a:ea typeface="Montserrat Medium"/>
                  <a:cs typeface="Montserrat Medium"/>
                  <a:sym typeface="Montserrat Medium"/>
                </a:rPr>
                <a:t>Для каждого решения есть готовая анкета, которую не нужно переделывать.</a:t>
              </a:r>
              <a:endParaRPr sz="13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pic>
          <p:nvPicPr>
            <p:cNvPr id="716" name="Google Shape;716;p41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324941" y="3940468"/>
              <a:ext cx="304154" cy="30415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17" name="Google Shape;717;p41"/>
          <p:cNvSpPr txBox="1">
            <a:spLocks noGrp="1"/>
          </p:cNvSpPr>
          <p:nvPr>
            <p:ph type="subTitle" idx="1"/>
          </p:nvPr>
        </p:nvSpPr>
        <p:spPr>
          <a:xfrm>
            <a:off x="360363" y="879475"/>
            <a:ext cx="8432100" cy="4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4"/>
              <a:buNone/>
            </a:pPr>
            <a:r>
              <a:rPr lang="ru" sz="16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Происходит автоматически (без ущерба для качества данных)</a:t>
            </a:r>
            <a:endParaRPr sz="16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718" name="Google Shape;718;p41"/>
          <p:cNvSpPr txBox="1">
            <a:spLocks noGrp="1"/>
          </p:cNvSpPr>
          <p:nvPr>
            <p:ph type="title"/>
          </p:nvPr>
        </p:nvSpPr>
        <p:spPr>
          <a:xfrm>
            <a:off x="324960" y="271463"/>
            <a:ext cx="6129300" cy="6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350" tIns="34350" rIns="34350" bIns="34350" anchor="t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800"/>
              <a:buFont typeface="Montserrat"/>
              <a:buNone/>
            </a:pPr>
            <a:r>
              <a:rPr lang="ru"/>
              <a:t>Сбор данных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Google Shape;724;p42"/>
          <p:cNvSpPr txBox="1">
            <a:spLocks noGrp="1"/>
          </p:cNvSpPr>
          <p:nvPr>
            <p:ph type="subTitle" idx="1"/>
          </p:nvPr>
        </p:nvSpPr>
        <p:spPr>
          <a:xfrm>
            <a:off x="355950" y="1127650"/>
            <a:ext cx="8432100" cy="77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4"/>
              <a:buNone/>
            </a:pPr>
            <a:r>
              <a:rPr lang="ru" sz="1300">
                <a:latin typeface="Montserrat Medium"/>
                <a:ea typeface="Montserrat Medium"/>
                <a:cs typeface="Montserrat Medium"/>
                <a:sym typeface="Montserrat Medium"/>
              </a:rPr>
              <a:t>Онлайн-отчет готов уже через несколько часов. Действительно помогает принять правильное решение. Содержит как количественные оценки, так и текстовые комментарии респондентов, которые помогают лучше понять мотивы выбора.</a:t>
            </a:r>
            <a:endParaRPr sz="1300"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4"/>
              <a:buNone/>
            </a:pPr>
            <a:endParaRPr sz="13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725" name="Google Shape;725;p42"/>
          <p:cNvSpPr txBox="1">
            <a:spLocks noGrp="1"/>
          </p:cNvSpPr>
          <p:nvPr>
            <p:ph type="title"/>
          </p:nvPr>
        </p:nvSpPr>
        <p:spPr>
          <a:xfrm>
            <a:off x="324960" y="271463"/>
            <a:ext cx="6129300" cy="6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350" tIns="34350" rIns="34350" bIns="343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800"/>
              <a:buFont typeface="Montserrat"/>
              <a:buNone/>
            </a:pPr>
            <a:r>
              <a:rPr lang="ru">
                <a:solidFill>
                  <a:schemeClr val="dk1"/>
                </a:solidFill>
              </a:rPr>
              <a:t>Понятный отчет</a:t>
            </a:r>
            <a:endParaRPr/>
          </a:p>
        </p:txBody>
      </p:sp>
      <p:grpSp>
        <p:nvGrpSpPr>
          <p:cNvPr id="726" name="Google Shape;726;p42"/>
          <p:cNvGrpSpPr/>
          <p:nvPr/>
        </p:nvGrpSpPr>
        <p:grpSpPr>
          <a:xfrm>
            <a:off x="135825" y="2064550"/>
            <a:ext cx="8900725" cy="2266250"/>
            <a:chOff x="135825" y="2064550"/>
            <a:chExt cx="8900725" cy="2266250"/>
          </a:xfrm>
        </p:grpSpPr>
        <p:pic>
          <p:nvPicPr>
            <p:cNvPr id="727" name="Google Shape;727;p42"/>
            <p:cNvPicPr preferRelativeResize="0"/>
            <p:nvPr/>
          </p:nvPicPr>
          <p:blipFill rotWithShape="1">
            <a:blip r:embed="rId3">
              <a:alphaModFix/>
            </a:blip>
            <a:srcRect r="3185"/>
            <a:stretch/>
          </p:blipFill>
          <p:spPr>
            <a:xfrm>
              <a:off x="135825" y="2064550"/>
              <a:ext cx="8787749" cy="22662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28" name="Google Shape;728;p42"/>
            <p:cNvSpPr/>
            <p:nvPr/>
          </p:nvSpPr>
          <p:spPr>
            <a:xfrm>
              <a:off x="3455475" y="2716875"/>
              <a:ext cx="176400" cy="2328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42"/>
            <p:cNvSpPr/>
            <p:nvPr/>
          </p:nvSpPr>
          <p:spPr>
            <a:xfrm>
              <a:off x="8783650" y="2064550"/>
              <a:ext cx="252900" cy="4689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42"/>
            <p:cNvSpPr/>
            <p:nvPr/>
          </p:nvSpPr>
          <p:spPr>
            <a:xfrm>
              <a:off x="6501875" y="2640300"/>
              <a:ext cx="2146500" cy="38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Google Shape;736;p43"/>
          <p:cNvSpPr txBox="1">
            <a:spLocks noGrp="1"/>
          </p:cNvSpPr>
          <p:nvPr>
            <p:ph type="subTitle" idx="1"/>
          </p:nvPr>
        </p:nvSpPr>
        <p:spPr>
          <a:xfrm>
            <a:off x="355950" y="1127650"/>
            <a:ext cx="3911100" cy="124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4"/>
              <a:buNone/>
            </a:pPr>
            <a:r>
              <a:rPr lang="ru">
                <a:latin typeface="Montserrat Medium"/>
                <a:ea typeface="Montserrat Medium"/>
                <a:cs typeface="Montserrat Medium"/>
                <a:sym typeface="Montserrat Medium"/>
              </a:rPr>
              <a:t>Нормы — сравнение результатов </a:t>
            </a:r>
            <a:br>
              <a:rPr lang="ru">
                <a:latin typeface="Montserrat Medium"/>
                <a:ea typeface="Montserrat Medium"/>
                <a:cs typeface="Montserrat Medium"/>
                <a:sym typeface="Montserrat Medium"/>
              </a:rPr>
            </a:br>
            <a:r>
              <a:rPr lang="ru">
                <a:latin typeface="Montserrat Medium"/>
                <a:ea typeface="Montserrat Medium"/>
                <a:cs typeface="Montserrat Medium"/>
                <a:sym typeface="Montserrat Medium"/>
              </a:rPr>
              <a:t>со всей накопленной базой тестов. </a:t>
            </a:r>
            <a:br>
              <a:rPr lang="ru">
                <a:latin typeface="Montserrat Medium"/>
                <a:ea typeface="Montserrat Medium"/>
                <a:cs typeface="Montserrat Medium"/>
                <a:sym typeface="Montserrat Medium"/>
              </a:rPr>
            </a:br>
            <a:r>
              <a:rPr lang="ru">
                <a:latin typeface="Montserrat Medium"/>
                <a:ea typeface="Montserrat Medium"/>
                <a:cs typeface="Montserrat Medium"/>
                <a:sym typeface="Montserrat Medium"/>
              </a:rPr>
              <a:t>Легко понять, что хорошо, а что — нет.</a:t>
            </a:r>
            <a:endParaRPr sz="13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737" name="Google Shape;737;p43"/>
          <p:cNvSpPr txBox="1">
            <a:spLocks noGrp="1"/>
          </p:cNvSpPr>
          <p:nvPr>
            <p:ph type="title"/>
          </p:nvPr>
        </p:nvSpPr>
        <p:spPr>
          <a:xfrm>
            <a:off x="324960" y="271463"/>
            <a:ext cx="6129300" cy="6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350" tIns="34350" rIns="34350" bIns="343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800"/>
              <a:buFont typeface="Montserrat"/>
              <a:buNone/>
            </a:pPr>
            <a:r>
              <a:rPr lang="ru">
                <a:solidFill>
                  <a:schemeClr val="dk1"/>
                </a:solidFill>
              </a:rPr>
              <a:t>Нормы</a:t>
            </a:r>
            <a:endParaRPr/>
          </a:p>
        </p:txBody>
      </p:sp>
      <p:sp>
        <p:nvSpPr>
          <p:cNvPr id="738" name="Google Shape;738;p43"/>
          <p:cNvSpPr/>
          <p:nvPr/>
        </p:nvSpPr>
        <p:spPr>
          <a:xfrm>
            <a:off x="358785" y="2117958"/>
            <a:ext cx="3752100" cy="2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4"/>
              <a:buFont typeface="Arial"/>
              <a:buNone/>
            </a:pPr>
            <a:r>
              <a:rPr lang="ru" sz="1300" u="sng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Как нормы рассчитываются </a:t>
            </a:r>
            <a:br>
              <a:rPr lang="ru" sz="1300" u="sng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ru" sz="1300" u="sng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и применяются на платформе &gt;&gt;</a:t>
            </a:r>
            <a:endParaRPr>
              <a:solidFill>
                <a:schemeClr val="accent1"/>
              </a:solidFill>
            </a:endParaRPr>
          </a:p>
        </p:txBody>
      </p:sp>
      <p:pic>
        <p:nvPicPr>
          <p:cNvPr id="739" name="Google Shape;739;p43"/>
          <p:cNvPicPr preferRelativeResize="0"/>
          <p:nvPr/>
        </p:nvPicPr>
        <p:blipFill rotWithShape="1">
          <a:blip r:embed="rId4">
            <a:alphaModFix/>
          </a:blip>
          <a:srcRect b="8717"/>
          <a:stretch/>
        </p:blipFill>
        <p:spPr>
          <a:xfrm>
            <a:off x="54225" y="3358750"/>
            <a:ext cx="1955200" cy="17847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40" name="Google Shape;740;p43"/>
          <p:cNvGrpSpPr/>
          <p:nvPr/>
        </p:nvGrpSpPr>
        <p:grpSpPr>
          <a:xfrm>
            <a:off x="4572000" y="1145825"/>
            <a:ext cx="4211651" cy="3193221"/>
            <a:chOff x="4572000" y="1145825"/>
            <a:chExt cx="4211651" cy="3193221"/>
          </a:xfrm>
        </p:grpSpPr>
        <p:pic>
          <p:nvPicPr>
            <p:cNvPr id="741" name="Google Shape;741;p43"/>
            <p:cNvPicPr preferRelativeResize="0"/>
            <p:nvPr/>
          </p:nvPicPr>
          <p:blipFill rotWithShape="1">
            <a:blip r:embed="rId5">
              <a:alphaModFix/>
            </a:blip>
            <a:srcRect l="2732" r="2732"/>
            <a:stretch/>
          </p:blipFill>
          <p:spPr>
            <a:xfrm>
              <a:off x="4572000" y="1145825"/>
              <a:ext cx="4211651" cy="319322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42" name="Google Shape;742;p43"/>
            <p:cNvSpPr/>
            <p:nvPr/>
          </p:nvSpPr>
          <p:spPr>
            <a:xfrm>
              <a:off x="4898200" y="1820175"/>
              <a:ext cx="91200" cy="1032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43"/>
            <p:cNvSpPr/>
            <p:nvPr/>
          </p:nvSpPr>
          <p:spPr>
            <a:xfrm>
              <a:off x="4886875" y="2076750"/>
              <a:ext cx="91200" cy="1032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43"/>
            <p:cNvSpPr/>
            <p:nvPr/>
          </p:nvSpPr>
          <p:spPr>
            <a:xfrm>
              <a:off x="4912775" y="2333325"/>
              <a:ext cx="91200" cy="1032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43"/>
            <p:cNvSpPr/>
            <p:nvPr/>
          </p:nvSpPr>
          <p:spPr>
            <a:xfrm>
              <a:off x="4941175" y="2589900"/>
              <a:ext cx="91200" cy="1032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43"/>
            <p:cNvSpPr/>
            <p:nvPr/>
          </p:nvSpPr>
          <p:spPr>
            <a:xfrm>
              <a:off x="4941175" y="2846475"/>
              <a:ext cx="91200" cy="1032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43"/>
            <p:cNvSpPr/>
            <p:nvPr/>
          </p:nvSpPr>
          <p:spPr>
            <a:xfrm>
              <a:off x="4912775" y="3090675"/>
              <a:ext cx="91200" cy="1032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43"/>
            <p:cNvSpPr/>
            <p:nvPr/>
          </p:nvSpPr>
          <p:spPr>
            <a:xfrm>
              <a:off x="5172650" y="3358750"/>
              <a:ext cx="91200" cy="1032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43"/>
            <p:cNvSpPr/>
            <p:nvPr/>
          </p:nvSpPr>
          <p:spPr>
            <a:xfrm>
              <a:off x="5208450" y="3603825"/>
              <a:ext cx="91200" cy="1032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43"/>
            <p:cNvSpPr/>
            <p:nvPr/>
          </p:nvSpPr>
          <p:spPr>
            <a:xfrm>
              <a:off x="5100400" y="3875300"/>
              <a:ext cx="91200" cy="1032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43"/>
            <p:cNvSpPr/>
            <p:nvPr/>
          </p:nvSpPr>
          <p:spPr>
            <a:xfrm>
              <a:off x="7450500" y="4179000"/>
              <a:ext cx="91200" cy="1032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43"/>
            <p:cNvSpPr/>
            <p:nvPr/>
          </p:nvSpPr>
          <p:spPr>
            <a:xfrm>
              <a:off x="7622750" y="1548600"/>
              <a:ext cx="1031100" cy="1290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Шаблон Tiburon Research ">
  <a:themeElements>
    <a:clrScheme name="Другая 13">
      <a:dk1>
        <a:srgbClr val="07294F"/>
      </a:dk1>
      <a:lt1>
        <a:srgbClr val="FFFFFF"/>
      </a:lt1>
      <a:dk2>
        <a:srgbClr val="FFFFFF"/>
      </a:dk2>
      <a:lt2>
        <a:srgbClr val="D0E1EF"/>
      </a:lt2>
      <a:accent1>
        <a:srgbClr val="19BEFF"/>
      </a:accent1>
      <a:accent2>
        <a:srgbClr val="FFCF00"/>
      </a:accent2>
      <a:accent3>
        <a:srgbClr val="FFCF00"/>
      </a:accent3>
      <a:accent4>
        <a:srgbClr val="FFCF00"/>
      </a:accent4>
      <a:accent5>
        <a:srgbClr val="FFCF00"/>
      </a:accent5>
      <a:accent6>
        <a:srgbClr val="FFCF00"/>
      </a:accent6>
      <a:hlink>
        <a:srgbClr val="FFCF00"/>
      </a:hlink>
      <a:folHlink>
        <a:srgbClr val="19BE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Шаблон Fastuna">
  <a:themeElements>
    <a:clrScheme name="Другая 13">
      <a:dk1>
        <a:srgbClr val="07294F"/>
      </a:dk1>
      <a:lt1>
        <a:srgbClr val="FFFFFF"/>
      </a:lt1>
      <a:dk2>
        <a:srgbClr val="FFFFFF"/>
      </a:dk2>
      <a:lt2>
        <a:srgbClr val="D0E1EF"/>
      </a:lt2>
      <a:accent1>
        <a:srgbClr val="19BEFF"/>
      </a:accent1>
      <a:accent2>
        <a:srgbClr val="FFCF00"/>
      </a:accent2>
      <a:accent3>
        <a:srgbClr val="FFCF00"/>
      </a:accent3>
      <a:accent4>
        <a:srgbClr val="FFCF00"/>
      </a:accent4>
      <a:accent5>
        <a:srgbClr val="FFCF00"/>
      </a:accent5>
      <a:accent6>
        <a:srgbClr val="FFCF00"/>
      </a:accent6>
      <a:hlink>
        <a:srgbClr val="00B0F0"/>
      </a:hlink>
      <a:folHlink>
        <a:srgbClr val="19BE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1485</Words>
  <Application>Microsoft Office PowerPoint</Application>
  <PresentationFormat>Экран (16:9)</PresentationFormat>
  <Paragraphs>230</Paragraphs>
  <Slides>29</Slides>
  <Notes>29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29</vt:i4>
      </vt:variant>
    </vt:vector>
  </HeadingPairs>
  <TitlesOfParts>
    <vt:vector size="36" baseType="lpstr">
      <vt:lpstr>Arial</vt:lpstr>
      <vt:lpstr>Calibri</vt:lpstr>
      <vt:lpstr>Montserrat Medium</vt:lpstr>
      <vt:lpstr>Montserrat</vt:lpstr>
      <vt:lpstr>Simple Light</vt:lpstr>
      <vt:lpstr>Шаблон Tiburon Research </vt:lpstr>
      <vt:lpstr>Шаблон Fastuna</vt:lpstr>
      <vt:lpstr>Презентация PowerPoint</vt:lpstr>
      <vt:lpstr>Платформа Fastuna</vt:lpstr>
      <vt:lpstr>Презентация PowerPoint</vt:lpstr>
      <vt:lpstr>Выбор решения</vt:lpstr>
      <vt:lpstr>Выбор решения</vt:lpstr>
      <vt:lpstr>Запуск за 5 минут</vt:lpstr>
      <vt:lpstr>Сбор данных</vt:lpstr>
      <vt:lpstr>Понятный отчет</vt:lpstr>
      <vt:lpstr>Нормы</vt:lpstr>
      <vt:lpstr>Креатив и реклама</vt:lpstr>
      <vt:lpstr>Разработка продукта</vt:lpstr>
      <vt:lpstr>Ecom и UX</vt:lpstr>
      <vt:lpstr>Специальные решения</vt:lpstr>
      <vt:lpstr>Целевые группы</vt:lpstr>
      <vt:lpstr>Аудитория ММБ</vt:lpstr>
      <vt:lpstr>Опрос по своей базе</vt:lpstr>
      <vt:lpstr>Акул(к)а пера</vt:lpstr>
      <vt:lpstr>Meet Your Client</vt:lpstr>
      <vt:lpstr>Презентация PowerPoint</vt:lpstr>
      <vt:lpstr>Когда Fastuna</vt:lpstr>
      <vt:lpstr>Когда Fastuna</vt:lpstr>
      <vt:lpstr>Презентация PowerPoint</vt:lpstr>
      <vt:lpstr>Клиенты</vt:lpstr>
      <vt:lpstr>Клиенты о нас</vt:lpstr>
      <vt:lpstr>Клиенты о нас</vt:lpstr>
      <vt:lpstr>Как начать</vt:lpstr>
      <vt:lpstr>Способы оплаты</vt:lpstr>
      <vt:lpstr>Полезные ресурсы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Sofya Kanevskaya</dc:creator>
  <cp:lastModifiedBy>Sofya Kanevskaya</cp:lastModifiedBy>
  <cp:revision>1</cp:revision>
  <dcterms:modified xsi:type="dcterms:W3CDTF">2024-11-29T13:23:02Z</dcterms:modified>
</cp:coreProperties>
</file>