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739" r:id="rId1"/>
    <p:sldMasterId id="2147483740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pos="306">
          <p15:clr>
            <a:srgbClr val="A4A3A4"/>
          </p15:clr>
        </p15:guide>
        <p15:guide id="3" pos="5534">
          <p15:clr>
            <a:srgbClr val="A4A3A4"/>
          </p15:clr>
        </p15:guide>
        <p15:guide id="4" orient="horz" pos="1620">
          <p15:clr>
            <a:srgbClr val="A4A3A4"/>
          </p15:clr>
        </p15:guide>
        <p15:guide id="5" pos="2744">
          <p15:clr>
            <a:srgbClr val="A4A3A4"/>
          </p15:clr>
        </p15:guide>
        <p15:guide id="6" pos="2976">
          <p15:clr>
            <a:srgbClr val="9AA0A6"/>
          </p15:clr>
        </p15:guide>
        <p15:guide id="7" pos="3072">
          <p15:clr>
            <a:srgbClr val="9AA0A6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117">
          <p15:clr>
            <a:srgbClr val="000000"/>
          </p15:clr>
        </p15:guide>
        <p15:guide id="2" pos="831">
          <p15:clr>
            <a:srgbClr val="000000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арат Суставов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6A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62"/>
    <p:restoredTop sz="94650"/>
  </p:normalViewPr>
  <p:slideViewPr>
    <p:cSldViewPr snapToGrid="0">
      <p:cViewPr varScale="1">
        <p:scale>
          <a:sx n="83" d="100"/>
          <a:sy n="83" d="100"/>
        </p:scale>
        <p:origin x="452" y="60"/>
      </p:cViewPr>
      <p:guideLst>
        <p:guide pos="2880"/>
        <p:guide pos="306"/>
        <p:guide pos="5534"/>
        <p:guide orient="horz" pos="1620"/>
        <p:guide pos="2744"/>
        <p:guide pos="2976"/>
        <p:guide pos="30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117"/>
        <p:guide pos="83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7211" y="1143000"/>
            <a:ext cx="5483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7f15a69d2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4" name="Google Shape;434;g7f15a69d2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g7f15a69d2b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7f0edd6a41_0_9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4" name="Google Shape;534;g7f0edd6a41_0_9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7f166417a7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1" name="Google Shape;541;g7f166417a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7f166417a7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1" name="Google Shape;551;g7f166417a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7f166417a7_0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6" name="Google Shape;566;g7f166417a7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7f15a69d2b_0_4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Google Shape;583;g7f15a69d2b_0_4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g7f15a69d2b_0_7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0" name="Google Shape;590;g7f15a69d2b_0_7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7f15a69d2b_0_76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2" name="Google Shape;632;g7f15a69d2b_0_7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g7f15a69d2b_0_98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9" name="Google Shape;639;g7f15a69d2b_0_9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7f15a69d2b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4" name="Google Shape;444;g7f15a69d2b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7f0edd6a41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3" name="Google Shape;453;g7f0edd6a4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7f15a69d2b_0_2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0" name="Google Shape;480;g7f15a69d2b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7f0edd6a41_0_9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g7f0edd6a41_0_9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7f29697d35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8" name="Google Shape;498;g7f29697d3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7f0edd6a41_0_4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g7f0edd6a41_0_4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7f0edd6a41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5" name="Google Shape;515;g7f0edd6a41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7f35a44a7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5" name="Google Shape;525;g7f35a44a7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AUTOLAYOUT"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122920" y="4663217"/>
            <a:ext cx="92202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04">
  <p:cSld name="Image Place Holder 04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>
            <a:spLocks noGrp="1"/>
          </p:cNvSpPr>
          <p:nvPr>
            <p:ph type="pic" idx="2"/>
          </p:nvPr>
        </p:nvSpPr>
        <p:spPr>
          <a:xfrm>
            <a:off x="0" y="798129"/>
            <a:ext cx="91440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05">
  <p:cSld name="Image Place Holder 05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>
            <a:spLocks noGrp="1"/>
          </p:cNvSpPr>
          <p:nvPr>
            <p:ph type="pic" idx="2"/>
          </p:nvPr>
        </p:nvSpPr>
        <p:spPr>
          <a:xfrm>
            <a:off x="4572000" y="798129"/>
            <a:ext cx="3868500" cy="35472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07">
  <p:cSld name="Image Place Holder 07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3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18681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09">
  <p:cSld name="Image Place Holder 09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4"/>
          <p:cNvSpPr>
            <a:spLocks noGrp="1"/>
          </p:cNvSpPr>
          <p:nvPr>
            <p:ph type="pic" idx="2"/>
          </p:nvPr>
        </p:nvSpPr>
        <p:spPr>
          <a:xfrm>
            <a:off x="3868615" y="798129"/>
            <a:ext cx="52755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11">
  <p:cSld name="Image Place Holder 11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5"/>
          <p:cNvSpPr>
            <a:spLocks noGrp="1"/>
          </p:cNvSpPr>
          <p:nvPr>
            <p:ph type="pic" idx="2"/>
          </p:nvPr>
        </p:nvSpPr>
        <p:spPr>
          <a:xfrm>
            <a:off x="782841" y="861191"/>
            <a:ext cx="1758600" cy="1773600"/>
          </a:xfrm>
          <a:prstGeom prst="diamond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15"/>
          <p:cNvSpPr>
            <a:spLocks noGrp="1"/>
          </p:cNvSpPr>
          <p:nvPr>
            <p:ph type="pic" idx="3"/>
          </p:nvPr>
        </p:nvSpPr>
        <p:spPr>
          <a:xfrm>
            <a:off x="6682154" y="861191"/>
            <a:ext cx="1758600" cy="1773600"/>
          </a:xfrm>
          <a:prstGeom prst="diamond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15"/>
          <p:cNvSpPr>
            <a:spLocks noGrp="1"/>
          </p:cNvSpPr>
          <p:nvPr>
            <p:ph type="pic" idx="4"/>
          </p:nvPr>
        </p:nvSpPr>
        <p:spPr>
          <a:xfrm>
            <a:off x="2748410" y="861191"/>
            <a:ext cx="1758600" cy="1773600"/>
          </a:xfrm>
          <a:prstGeom prst="diamond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15"/>
          <p:cNvSpPr>
            <a:spLocks noGrp="1"/>
          </p:cNvSpPr>
          <p:nvPr>
            <p:ph type="pic" idx="5"/>
          </p:nvPr>
        </p:nvSpPr>
        <p:spPr>
          <a:xfrm>
            <a:off x="4715282" y="861191"/>
            <a:ext cx="1758600" cy="1773600"/>
          </a:xfrm>
          <a:prstGeom prst="diamond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12">
  <p:cSld name="Image Place Holder 12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6"/>
          <p:cNvSpPr>
            <a:spLocks noGrp="1"/>
          </p:cNvSpPr>
          <p:nvPr>
            <p:ph type="pic" idx="2"/>
          </p:nvPr>
        </p:nvSpPr>
        <p:spPr>
          <a:xfrm>
            <a:off x="6964822" y="1022788"/>
            <a:ext cx="1473600" cy="1415400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16"/>
          <p:cNvSpPr>
            <a:spLocks noGrp="1"/>
          </p:cNvSpPr>
          <p:nvPr>
            <p:ph type="pic" idx="3"/>
          </p:nvPr>
        </p:nvSpPr>
        <p:spPr>
          <a:xfrm>
            <a:off x="2810981" y="1016894"/>
            <a:ext cx="1473600" cy="1415400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16"/>
          <p:cNvSpPr>
            <a:spLocks noGrp="1"/>
          </p:cNvSpPr>
          <p:nvPr>
            <p:ph type="pic" idx="4"/>
          </p:nvPr>
        </p:nvSpPr>
        <p:spPr>
          <a:xfrm>
            <a:off x="734060" y="1022788"/>
            <a:ext cx="1473600" cy="1415400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16"/>
          <p:cNvSpPr>
            <a:spLocks noGrp="1"/>
          </p:cNvSpPr>
          <p:nvPr>
            <p:ph type="pic" idx="5"/>
          </p:nvPr>
        </p:nvSpPr>
        <p:spPr>
          <a:xfrm>
            <a:off x="4886436" y="1016894"/>
            <a:ext cx="1473600" cy="1415400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13">
  <p:cSld name="Image Place Holder 13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7"/>
          <p:cNvSpPr>
            <a:spLocks noGrp="1"/>
          </p:cNvSpPr>
          <p:nvPr>
            <p:ph type="pic" idx="2"/>
          </p:nvPr>
        </p:nvSpPr>
        <p:spPr>
          <a:xfrm>
            <a:off x="4572000" y="798129"/>
            <a:ext cx="38664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15">
  <p:cSld name="Image Place Holder 15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8"/>
          <p:cNvSpPr>
            <a:spLocks noGrp="1"/>
          </p:cNvSpPr>
          <p:nvPr>
            <p:ph type="pic" idx="2"/>
          </p:nvPr>
        </p:nvSpPr>
        <p:spPr>
          <a:xfrm>
            <a:off x="703385" y="798129"/>
            <a:ext cx="38685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16">
  <p:cSld name="Image Place Holder 16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9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7" name="Google Shape;57;p19"/>
          <p:cNvSpPr>
            <a:spLocks noGrp="1"/>
          </p:cNvSpPr>
          <p:nvPr>
            <p:ph type="pic" idx="2"/>
          </p:nvPr>
        </p:nvSpPr>
        <p:spPr>
          <a:xfrm>
            <a:off x="3173046" y="0"/>
            <a:ext cx="59709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19">
  <p:cSld name="Image Place Holder 19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60" name="Google Shape;60;p20"/>
          <p:cNvSpPr>
            <a:spLocks noGrp="1"/>
          </p:cNvSpPr>
          <p:nvPr>
            <p:ph type="pic" idx="2"/>
          </p:nvPr>
        </p:nvSpPr>
        <p:spPr>
          <a:xfrm>
            <a:off x="3821723" y="0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20"/>
          <p:cNvSpPr>
            <a:spLocks noGrp="1"/>
          </p:cNvSpPr>
          <p:nvPr>
            <p:ph type="pic" idx="3"/>
          </p:nvPr>
        </p:nvSpPr>
        <p:spPr>
          <a:xfrm>
            <a:off x="5603630" y="0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20"/>
          <p:cNvSpPr>
            <a:spLocks noGrp="1"/>
          </p:cNvSpPr>
          <p:nvPr>
            <p:ph type="pic" idx="4"/>
          </p:nvPr>
        </p:nvSpPr>
        <p:spPr>
          <a:xfrm>
            <a:off x="5603630" y="1720412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20"/>
          <p:cNvSpPr>
            <a:spLocks noGrp="1"/>
          </p:cNvSpPr>
          <p:nvPr>
            <p:ph type="pic" idx="5"/>
          </p:nvPr>
        </p:nvSpPr>
        <p:spPr>
          <a:xfrm>
            <a:off x="7385538" y="0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20"/>
          <p:cNvSpPr>
            <a:spLocks noGrp="1"/>
          </p:cNvSpPr>
          <p:nvPr>
            <p:ph type="pic" idx="6"/>
          </p:nvPr>
        </p:nvSpPr>
        <p:spPr>
          <a:xfrm>
            <a:off x="3821723" y="1720412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20"/>
          <p:cNvSpPr>
            <a:spLocks noGrp="1"/>
          </p:cNvSpPr>
          <p:nvPr>
            <p:ph type="pic" idx="7"/>
          </p:nvPr>
        </p:nvSpPr>
        <p:spPr>
          <a:xfrm>
            <a:off x="3821723" y="3440824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20"/>
          <p:cNvSpPr>
            <a:spLocks noGrp="1"/>
          </p:cNvSpPr>
          <p:nvPr>
            <p:ph type="pic" idx="8"/>
          </p:nvPr>
        </p:nvSpPr>
        <p:spPr>
          <a:xfrm>
            <a:off x="5603630" y="3440824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20"/>
          <p:cNvSpPr>
            <a:spLocks noGrp="1"/>
          </p:cNvSpPr>
          <p:nvPr>
            <p:ph type="pic" idx="9"/>
          </p:nvPr>
        </p:nvSpPr>
        <p:spPr>
          <a:xfrm>
            <a:off x="7385538" y="3440824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20"/>
          <p:cNvSpPr>
            <a:spLocks noGrp="1"/>
          </p:cNvSpPr>
          <p:nvPr>
            <p:ph type="pic" idx="13"/>
          </p:nvPr>
        </p:nvSpPr>
        <p:spPr>
          <a:xfrm>
            <a:off x="7385538" y="1720412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wo Content">
  <p:cSld name="1_Two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23">
  <p:cSld name="Image Place Holder 23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1"/>
          <p:cNvSpPr>
            <a:spLocks noGrp="1"/>
          </p:cNvSpPr>
          <p:nvPr>
            <p:ph type="pic" idx="2"/>
          </p:nvPr>
        </p:nvSpPr>
        <p:spPr>
          <a:xfrm>
            <a:off x="703384" y="798129"/>
            <a:ext cx="1758600" cy="1773600"/>
          </a:xfrm>
          <a:prstGeom prst="rect">
            <a:avLst/>
          </a:prstGeom>
          <a:solidFill>
            <a:srgbClr val="48474B"/>
          </a:solidFill>
          <a:ln w="57150" cap="flat" cmpd="sng">
            <a:solidFill>
              <a:srgbClr val="D8E3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Google Shape;71;p21"/>
          <p:cNvSpPr>
            <a:spLocks noGrp="1"/>
          </p:cNvSpPr>
          <p:nvPr>
            <p:ph type="pic" idx="3"/>
          </p:nvPr>
        </p:nvSpPr>
        <p:spPr>
          <a:xfrm>
            <a:off x="2461846" y="798129"/>
            <a:ext cx="2813400" cy="1773600"/>
          </a:xfrm>
          <a:prstGeom prst="rect">
            <a:avLst/>
          </a:prstGeom>
          <a:solidFill>
            <a:srgbClr val="48474B"/>
          </a:solidFill>
          <a:ln w="57150" cap="flat" cmpd="sng">
            <a:solidFill>
              <a:srgbClr val="D8E3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21"/>
          <p:cNvSpPr>
            <a:spLocks noGrp="1"/>
          </p:cNvSpPr>
          <p:nvPr>
            <p:ph type="pic" idx="4"/>
          </p:nvPr>
        </p:nvSpPr>
        <p:spPr>
          <a:xfrm>
            <a:off x="5275384" y="798129"/>
            <a:ext cx="1582500" cy="3547200"/>
          </a:xfrm>
          <a:prstGeom prst="rect">
            <a:avLst/>
          </a:prstGeom>
          <a:solidFill>
            <a:srgbClr val="48474B"/>
          </a:solidFill>
          <a:ln w="57150" cap="flat" cmpd="sng">
            <a:solidFill>
              <a:srgbClr val="D8E3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21"/>
          <p:cNvSpPr>
            <a:spLocks noGrp="1"/>
          </p:cNvSpPr>
          <p:nvPr>
            <p:ph type="pic" idx="5"/>
          </p:nvPr>
        </p:nvSpPr>
        <p:spPr>
          <a:xfrm>
            <a:off x="6858000" y="2571750"/>
            <a:ext cx="1582500" cy="1773600"/>
          </a:xfrm>
          <a:prstGeom prst="rect">
            <a:avLst/>
          </a:prstGeom>
          <a:solidFill>
            <a:srgbClr val="48474B"/>
          </a:solidFill>
          <a:ln w="57150" cap="flat" cmpd="sng">
            <a:solidFill>
              <a:srgbClr val="D8E3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21"/>
          <p:cNvSpPr>
            <a:spLocks noGrp="1"/>
          </p:cNvSpPr>
          <p:nvPr>
            <p:ph type="pic" idx="6"/>
          </p:nvPr>
        </p:nvSpPr>
        <p:spPr>
          <a:xfrm>
            <a:off x="703384" y="2571750"/>
            <a:ext cx="4572000" cy="1773600"/>
          </a:xfrm>
          <a:prstGeom prst="rect">
            <a:avLst/>
          </a:prstGeom>
          <a:solidFill>
            <a:srgbClr val="48474B"/>
          </a:solidFill>
          <a:ln w="57150" cap="flat" cmpd="sng">
            <a:solidFill>
              <a:srgbClr val="D8E3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21"/>
          <p:cNvSpPr>
            <a:spLocks noGrp="1"/>
          </p:cNvSpPr>
          <p:nvPr>
            <p:ph type="pic" idx="7"/>
          </p:nvPr>
        </p:nvSpPr>
        <p:spPr>
          <a:xfrm>
            <a:off x="6857999" y="798129"/>
            <a:ext cx="1582500" cy="1773600"/>
          </a:xfrm>
          <a:prstGeom prst="rect">
            <a:avLst/>
          </a:prstGeom>
          <a:solidFill>
            <a:srgbClr val="48474B"/>
          </a:solidFill>
          <a:ln w="57150" cap="flat" cmpd="sng">
            <a:solidFill>
              <a:srgbClr val="D8E3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24">
  <p:cSld name="Image Place Holder 24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2"/>
          <p:cNvSpPr>
            <a:spLocks noGrp="1"/>
          </p:cNvSpPr>
          <p:nvPr>
            <p:ph type="pic" idx="2"/>
          </p:nvPr>
        </p:nvSpPr>
        <p:spPr>
          <a:xfrm>
            <a:off x="0" y="2837793"/>
            <a:ext cx="2286000" cy="2305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22"/>
          <p:cNvSpPr>
            <a:spLocks noGrp="1"/>
          </p:cNvSpPr>
          <p:nvPr>
            <p:ph type="pic" idx="3"/>
          </p:nvPr>
        </p:nvSpPr>
        <p:spPr>
          <a:xfrm>
            <a:off x="2286000" y="2837793"/>
            <a:ext cx="2286000" cy="2305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22"/>
          <p:cNvSpPr>
            <a:spLocks noGrp="1"/>
          </p:cNvSpPr>
          <p:nvPr>
            <p:ph type="pic" idx="4"/>
          </p:nvPr>
        </p:nvSpPr>
        <p:spPr>
          <a:xfrm>
            <a:off x="4572000" y="2837793"/>
            <a:ext cx="2286000" cy="2305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22"/>
          <p:cNvSpPr>
            <a:spLocks noGrp="1"/>
          </p:cNvSpPr>
          <p:nvPr>
            <p:ph type="pic" idx="5"/>
          </p:nvPr>
        </p:nvSpPr>
        <p:spPr>
          <a:xfrm>
            <a:off x="6857999" y="2837793"/>
            <a:ext cx="2286000" cy="2305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25">
  <p:cSld name="Image Place Holder 25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3"/>
          <p:cNvSpPr>
            <a:spLocks noGrp="1"/>
          </p:cNvSpPr>
          <p:nvPr>
            <p:ph type="pic" idx="2"/>
          </p:nvPr>
        </p:nvSpPr>
        <p:spPr>
          <a:xfrm>
            <a:off x="3077059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23"/>
          <p:cNvSpPr>
            <a:spLocks noGrp="1"/>
          </p:cNvSpPr>
          <p:nvPr>
            <p:ph type="pic" idx="3"/>
          </p:nvPr>
        </p:nvSpPr>
        <p:spPr>
          <a:xfrm>
            <a:off x="6682153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23"/>
          <p:cNvSpPr>
            <a:spLocks noGrp="1"/>
          </p:cNvSpPr>
          <p:nvPr>
            <p:ph type="pic" idx="4"/>
          </p:nvPr>
        </p:nvSpPr>
        <p:spPr>
          <a:xfrm>
            <a:off x="4879606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Image Place Holder 25">
  <p:cSld name="1_Image Place Holder 25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>
            <a:spLocks noGrp="1"/>
          </p:cNvSpPr>
          <p:nvPr>
            <p:ph type="pic" idx="2"/>
          </p:nvPr>
        </p:nvSpPr>
        <p:spPr>
          <a:xfrm>
            <a:off x="2794883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24"/>
          <p:cNvSpPr>
            <a:spLocks noGrp="1"/>
          </p:cNvSpPr>
          <p:nvPr>
            <p:ph type="pic" idx="3"/>
          </p:nvPr>
        </p:nvSpPr>
        <p:spPr>
          <a:xfrm>
            <a:off x="6399978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24"/>
          <p:cNvSpPr>
            <a:spLocks noGrp="1"/>
          </p:cNvSpPr>
          <p:nvPr>
            <p:ph type="pic" idx="4"/>
          </p:nvPr>
        </p:nvSpPr>
        <p:spPr>
          <a:xfrm>
            <a:off x="4597431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24"/>
          <p:cNvSpPr>
            <a:spLocks noGrp="1"/>
          </p:cNvSpPr>
          <p:nvPr>
            <p:ph type="pic" idx="5"/>
          </p:nvPr>
        </p:nvSpPr>
        <p:spPr>
          <a:xfrm>
            <a:off x="992336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Image Place Holder 25">
  <p:cSld name="4_Image Place Holder 25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5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25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93" name="Google Shape;93;p25"/>
          <p:cNvSpPr>
            <a:spLocks noGrp="1"/>
          </p:cNvSpPr>
          <p:nvPr>
            <p:ph type="pic" idx="2"/>
          </p:nvPr>
        </p:nvSpPr>
        <p:spPr>
          <a:xfrm>
            <a:off x="2794883" y="798129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25"/>
          <p:cNvSpPr>
            <a:spLocks noGrp="1"/>
          </p:cNvSpPr>
          <p:nvPr>
            <p:ph type="pic" idx="3"/>
          </p:nvPr>
        </p:nvSpPr>
        <p:spPr>
          <a:xfrm>
            <a:off x="6399978" y="798129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25"/>
          <p:cNvSpPr>
            <a:spLocks noGrp="1"/>
          </p:cNvSpPr>
          <p:nvPr>
            <p:ph type="pic" idx="4"/>
          </p:nvPr>
        </p:nvSpPr>
        <p:spPr>
          <a:xfrm>
            <a:off x="4597431" y="798129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25"/>
          <p:cNvSpPr>
            <a:spLocks noGrp="1"/>
          </p:cNvSpPr>
          <p:nvPr>
            <p:ph type="pic" idx="5"/>
          </p:nvPr>
        </p:nvSpPr>
        <p:spPr>
          <a:xfrm>
            <a:off x="992336" y="798129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Image Place Holder 25">
  <p:cSld name="5_Image Place Holder 25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6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Google Shape;99;p26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00" name="Google Shape;100;p26"/>
          <p:cNvSpPr>
            <a:spLocks noGrp="1"/>
          </p:cNvSpPr>
          <p:nvPr>
            <p:ph type="pic" idx="2"/>
          </p:nvPr>
        </p:nvSpPr>
        <p:spPr>
          <a:xfrm>
            <a:off x="2794883" y="1764926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6"/>
          <p:cNvSpPr>
            <a:spLocks noGrp="1"/>
          </p:cNvSpPr>
          <p:nvPr>
            <p:ph type="pic" idx="3"/>
          </p:nvPr>
        </p:nvSpPr>
        <p:spPr>
          <a:xfrm>
            <a:off x="6399978" y="1764926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26"/>
          <p:cNvSpPr>
            <a:spLocks noGrp="1"/>
          </p:cNvSpPr>
          <p:nvPr>
            <p:ph type="pic" idx="4"/>
          </p:nvPr>
        </p:nvSpPr>
        <p:spPr>
          <a:xfrm>
            <a:off x="4597431" y="1764926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26"/>
          <p:cNvSpPr>
            <a:spLocks noGrp="1"/>
          </p:cNvSpPr>
          <p:nvPr>
            <p:ph type="pic" idx="5"/>
          </p:nvPr>
        </p:nvSpPr>
        <p:spPr>
          <a:xfrm>
            <a:off x="992336" y="798129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Image Place Holder 25">
  <p:cSld name="2_Image Place Holder 25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7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Google Shape;106;p27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07" name="Google Shape;107;p27"/>
          <p:cNvSpPr>
            <a:spLocks noGrp="1"/>
          </p:cNvSpPr>
          <p:nvPr>
            <p:ph type="pic" idx="2"/>
          </p:nvPr>
        </p:nvSpPr>
        <p:spPr>
          <a:xfrm>
            <a:off x="3523203" y="798129"/>
            <a:ext cx="2097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Image Place Holder 25">
  <p:cSld name="6_Image Place Holder 25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8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Google Shape;110;p28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11" name="Google Shape;111;p28"/>
          <p:cNvSpPr>
            <a:spLocks noGrp="1"/>
          </p:cNvSpPr>
          <p:nvPr>
            <p:ph type="pic" idx="2"/>
          </p:nvPr>
        </p:nvSpPr>
        <p:spPr>
          <a:xfrm>
            <a:off x="3489339" y="0"/>
            <a:ext cx="28917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Image Place Holder 25">
  <p:cSld name="7_Image Place Holder 25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9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4" name="Google Shape;114;p29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15" name="Google Shape;115;p29"/>
          <p:cNvSpPr>
            <a:spLocks noGrp="1"/>
          </p:cNvSpPr>
          <p:nvPr>
            <p:ph type="pic" idx="2"/>
          </p:nvPr>
        </p:nvSpPr>
        <p:spPr>
          <a:xfrm>
            <a:off x="3489339" y="0"/>
            <a:ext cx="27930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29"/>
          <p:cNvSpPr>
            <a:spLocks noGrp="1"/>
          </p:cNvSpPr>
          <p:nvPr>
            <p:ph type="pic" idx="3"/>
          </p:nvPr>
        </p:nvSpPr>
        <p:spPr>
          <a:xfrm>
            <a:off x="6351149" y="0"/>
            <a:ext cx="27930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26">
  <p:cSld name="Image Place Holder 26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0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30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20" name="Google Shape;120;p30"/>
          <p:cNvSpPr>
            <a:spLocks noGrp="1"/>
          </p:cNvSpPr>
          <p:nvPr>
            <p:ph type="pic" idx="2"/>
          </p:nvPr>
        </p:nvSpPr>
        <p:spPr>
          <a:xfrm>
            <a:off x="703384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Google Shape;121;p30"/>
          <p:cNvSpPr>
            <a:spLocks noGrp="1"/>
          </p:cNvSpPr>
          <p:nvPr>
            <p:ph type="pic" idx="3"/>
          </p:nvPr>
        </p:nvSpPr>
        <p:spPr>
          <a:xfrm>
            <a:off x="2637692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Google Shape;122;p30"/>
          <p:cNvSpPr>
            <a:spLocks noGrp="1"/>
          </p:cNvSpPr>
          <p:nvPr>
            <p:ph type="pic" idx="4"/>
          </p:nvPr>
        </p:nvSpPr>
        <p:spPr>
          <a:xfrm>
            <a:off x="4572000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Google Shape;123;p30"/>
          <p:cNvSpPr>
            <a:spLocks noGrp="1"/>
          </p:cNvSpPr>
          <p:nvPr>
            <p:ph type="pic" idx="5"/>
          </p:nvPr>
        </p:nvSpPr>
        <p:spPr>
          <a:xfrm>
            <a:off x="6506307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4" name="Google Shape;124;p30"/>
          <p:cNvSpPr>
            <a:spLocks noGrp="1"/>
          </p:cNvSpPr>
          <p:nvPr>
            <p:ph type="pic" idx="6"/>
          </p:nvPr>
        </p:nvSpPr>
        <p:spPr>
          <a:xfrm>
            <a:off x="703384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5" name="Google Shape;125;p30"/>
          <p:cNvSpPr>
            <a:spLocks noGrp="1"/>
          </p:cNvSpPr>
          <p:nvPr>
            <p:ph type="pic" idx="7"/>
          </p:nvPr>
        </p:nvSpPr>
        <p:spPr>
          <a:xfrm>
            <a:off x="2637692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6" name="Google Shape;126;p30"/>
          <p:cNvSpPr>
            <a:spLocks noGrp="1"/>
          </p:cNvSpPr>
          <p:nvPr>
            <p:ph type="pic" idx="8"/>
          </p:nvPr>
        </p:nvSpPr>
        <p:spPr>
          <a:xfrm>
            <a:off x="4572000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Google Shape;127;p30"/>
          <p:cNvSpPr>
            <a:spLocks noGrp="1"/>
          </p:cNvSpPr>
          <p:nvPr>
            <p:ph type="pic" idx="9"/>
          </p:nvPr>
        </p:nvSpPr>
        <p:spPr>
          <a:xfrm>
            <a:off x="6506307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01">
  <p:cSld name="Image Place Holder 01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27">
  <p:cSld name="Image Place Holder 27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1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Google Shape;130;p31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31" name="Google Shape;131;p31"/>
          <p:cNvSpPr>
            <a:spLocks noGrp="1"/>
          </p:cNvSpPr>
          <p:nvPr>
            <p:ph type="pic" idx="2"/>
          </p:nvPr>
        </p:nvSpPr>
        <p:spPr>
          <a:xfrm>
            <a:off x="703384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31"/>
          <p:cNvSpPr>
            <a:spLocks noGrp="1"/>
          </p:cNvSpPr>
          <p:nvPr>
            <p:ph type="pic" idx="3"/>
          </p:nvPr>
        </p:nvSpPr>
        <p:spPr>
          <a:xfrm>
            <a:off x="2637692" y="798129"/>
            <a:ext cx="1934400" cy="35472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3" name="Google Shape;133;p31"/>
          <p:cNvSpPr>
            <a:spLocks noGrp="1"/>
          </p:cNvSpPr>
          <p:nvPr>
            <p:ph type="pic" idx="4"/>
          </p:nvPr>
        </p:nvSpPr>
        <p:spPr>
          <a:xfrm>
            <a:off x="4572000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4" name="Google Shape;134;p31"/>
          <p:cNvSpPr>
            <a:spLocks noGrp="1"/>
          </p:cNvSpPr>
          <p:nvPr>
            <p:ph type="pic" idx="5"/>
          </p:nvPr>
        </p:nvSpPr>
        <p:spPr>
          <a:xfrm>
            <a:off x="6506307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5" name="Google Shape;135;p31"/>
          <p:cNvSpPr>
            <a:spLocks noGrp="1"/>
          </p:cNvSpPr>
          <p:nvPr>
            <p:ph type="pic" idx="6"/>
          </p:nvPr>
        </p:nvSpPr>
        <p:spPr>
          <a:xfrm>
            <a:off x="703384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6" name="Google Shape;136;p31"/>
          <p:cNvSpPr>
            <a:spLocks noGrp="1"/>
          </p:cNvSpPr>
          <p:nvPr>
            <p:ph type="pic" idx="7"/>
          </p:nvPr>
        </p:nvSpPr>
        <p:spPr>
          <a:xfrm>
            <a:off x="4572000" y="2571750"/>
            <a:ext cx="3866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28">
  <p:cSld name="Image Place Holder 28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2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Google Shape;139;p32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40" name="Google Shape;140;p32"/>
          <p:cNvSpPr>
            <a:spLocks noGrp="1"/>
          </p:cNvSpPr>
          <p:nvPr>
            <p:ph type="pic" idx="2"/>
          </p:nvPr>
        </p:nvSpPr>
        <p:spPr>
          <a:xfrm>
            <a:off x="703384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1" name="Google Shape;141;p32"/>
          <p:cNvSpPr>
            <a:spLocks noGrp="1"/>
          </p:cNvSpPr>
          <p:nvPr>
            <p:ph type="pic" idx="3"/>
          </p:nvPr>
        </p:nvSpPr>
        <p:spPr>
          <a:xfrm>
            <a:off x="2637692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32"/>
          <p:cNvSpPr>
            <a:spLocks noGrp="1"/>
          </p:cNvSpPr>
          <p:nvPr>
            <p:ph type="pic" idx="4"/>
          </p:nvPr>
        </p:nvSpPr>
        <p:spPr>
          <a:xfrm>
            <a:off x="4572000" y="798129"/>
            <a:ext cx="1934400" cy="35472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3" name="Google Shape;143;p32"/>
          <p:cNvSpPr>
            <a:spLocks noGrp="1"/>
          </p:cNvSpPr>
          <p:nvPr>
            <p:ph type="pic" idx="5"/>
          </p:nvPr>
        </p:nvSpPr>
        <p:spPr>
          <a:xfrm>
            <a:off x="6506307" y="798129"/>
            <a:ext cx="1934400" cy="35472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32"/>
          <p:cNvSpPr>
            <a:spLocks noGrp="1"/>
          </p:cNvSpPr>
          <p:nvPr>
            <p:ph type="pic" idx="6"/>
          </p:nvPr>
        </p:nvSpPr>
        <p:spPr>
          <a:xfrm>
            <a:off x="703384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32"/>
          <p:cNvSpPr>
            <a:spLocks noGrp="1"/>
          </p:cNvSpPr>
          <p:nvPr>
            <p:ph type="pic" idx="7"/>
          </p:nvPr>
        </p:nvSpPr>
        <p:spPr>
          <a:xfrm>
            <a:off x="2637692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29">
  <p:cSld name="Image Place Holder 29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3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8" name="Google Shape;148;p33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49" name="Google Shape;149;p33"/>
          <p:cNvSpPr>
            <a:spLocks noGrp="1"/>
          </p:cNvSpPr>
          <p:nvPr>
            <p:ph type="pic" idx="2"/>
          </p:nvPr>
        </p:nvSpPr>
        <p:spPr>
          <a:xfrm>
            <a:off x="0" y="798129"/>
            <a:ext cx="2286000" cy="2305800"/>
          </a:xfrm>
          <a:prstGeom prst="rect">
            <a:avLst/>
          </a:prstGeom>
          <a:solidFill>
            <a:srgbClr val="48474B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0" name="Google Shape;150;p33"/>
          <p:cNvSpPr>
            <a:spLocks noGrp="1"/>
          </p:cNvSpPr>
          <p:nvPr>
            <p:ph type="pic" idx="3"/>
          </p:nvPr>
        </p:nvSpPr>
        <p:spPr>
          <a:xfrm>
            <a:off x="2286000" y="798129"/>
            <a:ext cx="2286000" cy="2305800"/>
          </a:xfrm>
          <a:prstGeom prst="rect">
            <a:avLst/>
          </a:prstGeom>
          <a:solidFill>
            <a:srgbClr val="48474B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1" name="Google Shape;151;p33"/>
          <p:cNvSpPr>
            <a:spLocks noGrp="1"/>
          </p:cNvSpPr>
          <p:nvPr>
            <p:ph type="pic" idx="4"/>
          </p:nvPr>
        </p:nvSpPr>
        <p:spPr>
          <a:xfrm>
            <a:off x="4572000" y="798129"/>
            <a:ext cx="2286000" cy="2305800"/>
          </a:xfrm>
          <a:prstGeom prst="rect">
            <a:avLst/>
          </a:prstGeom>
          <a:solidFill>
            <a:srgbClr val="48474B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2" name="Google Shape;152;p33"/>
          <p:cNvSpPr>
            <a:spLocks noGrp="1"/>
          </p:cNvSpPr>
          <p:nvPr>
            <p:ph type="pic" idx="5"/>
          </p:nvPr>
        </p:nvSpPr>
        <p:spPr>
          <a:xfrm>
            <a:off x="6857999" y="798129"/>
            <a:ext cx="2286000" cy="2305800"/>
          </a:xfrm>
          <a:prstGeom prst="rect">
            <a:avLst/>
          </a:prstGeom>
          <a:solidFill>
            <a:srgbClr val="48474B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30">
  <p:cSld name="Image Place Holder 30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4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5" name="Google Shape;155;p34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6" name="Google Shape;156;p34"/>
          <p:cNvSpPr>
            <a:spLocks noGrp="1"/>
          </p:cNvSpPr>
          <p:nvPr>
            <p:ph type="pic" idx="2"/>
          </p:nvPr>
        </p:nvSpPr>
        <p:spPr>
          <a:xfrm>
            <a:off x="703384" y="798129"/>
            <a:ext cx="1758600" cy="1773600"/>
          </a:xfrm>
          <a:prstGeom prst="rect">
            <a:avLst/>
          </a:prstGeom>
          <a:solidFill>
            <a:srgbClr val="48474B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34"/>
          <p:cNvSpPr>
            <a:spLocks noGrp="1"/>
          </p:cNvSpPr>
          <p:nvPr>
            <p:ph type="pic" idx="3"/>
          </p:nvPr>
        </p:nvSpPr>
        <p:spPr>
          <a:xfrm>
            <a:off x="2461846" y="798129"/>
            <a:ext cx="1758600" cy="1773600"/>
          </a:xfrm>
          <a:prstGeom prst="rect">
            <a:avLst/>
          </a:prstGeom>
          <a:solidFill>
            <a:srgbClr val="48474B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34"/>
          <p:cNvSpPr>
            <a:spLocks noGrp="1"/>
          </p:cNvSpPr>
          <p:nvPr>
            <p:ph type="pic" idx="4"/>
          </p:nvPr>
        </p:nvSpPr>
        <p:spPr>
          <a:xfrm>
            <a:off x="4220307" y="798129"/>
            <a:ext cx="1758600" cy="1773600"/>
          </a:xfrm>
          <a:prstGeom prst="rect">
            <a:avLst/>
          </a:prstGeom>
          <a:solidFill>
            <a:srgbClr val="48474B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9" name="Google Shape;159;p34"/>
          <p:cNvSpPr>
            <a:spLocks noGrp="1"/>
          </p:cNvSpPr>
          <p:nvPr>
            <p:ph type="pic" idx="5"/>
          </p:nvPr>
        </p:nvSpPr>
        <p:spPr>
          <a:xfrm>
            <a:off x="703384" y="2571750"/>
            <a:ext cx="1758600" cy="1773600"/>
          </a:xfrm>
          <a:prstGeom prst="rect">
            <a:avLst/>
          </a:prstGeom>
          <a:solidFill>
            <a:srgbClr val="48474B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0" name="Google Shape;160;p34"/>
          <p:cNvSpPr>
            <a:spLocks noGrp="1"/>
          </p:cNvSpPr>
          <p:nvPr>
            <p:ph type="pic" idx="6"/>
          </p:nvPr>
        </p:nvSpPr>
        <p:spPr>
          <a:xfrm>
            <a:off x="2461846" y="2571750"/>
            <a:ext cx="1758600" cy="1773600"/>
          </a:xfrm>
          <a:prstGeom prst="rect">
            <a:avLst/>
          </a:prstGeom>
          <a:solidFill>
            <a:srgbClr val="48474B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1" name="Google Shape;161;p34"/>
          <p:cNvSpPr>
            <a:spLocks noGrp="1"/>
          </p:cNvSpPr>
          <p:nvPr>
            <p:ph type="pic" idx="7"/>
          </p:nvPr>
        </p:nvSpPr>
        <p:spPr>
          <a:xfrm>
            <a:off x="4220307" y="2571750"/>
            <a:ext cx="1758600" cy="1773600"/>
          </a:xfrm>
          <a:prstGeom prst="rect">
            <a:avLst/>
          </a:prstGeom>
          <a:solidFill>
            <a:srgbClr val="48474B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31">
  <p:cSld name="Image Place Holder 31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5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p35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65" name="Google Shape;165;p35"/>
          <p:cNvSpPr>
            <a:spLocks noGrp="1"/>
          </p:cNvSpPr>
          <p:nvPr>
            <p:ph type="pic" idx="2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34">
  <p:cSld name="Image Place Holder 34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6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Google Shape;168;p36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69" name="Google Shape;169;p36"/>
          <p:cNvSpPr>
            <a:spLocks noGrp="1"/>
          </p:cNvSpPr>
          <p:nvPr>
            <p:ph type="pic" idx="2"/>
          </p:nvPr>
        </p:nvSpPr>
        <p:spPr>
          <a:xfrm>
            <a:off x="3165231" y="0"/>
            <a:ext cx="59787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47">
  <p:cSld name="Image Place Holder 47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7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37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73" name="Google Shape;173;p37"/>
          <p:cNvSpPr>
            <a:spLocks noGrp="1"/>
          </p:cNvSpPr>
          <p:nvPr>
            <p:ph type="pic" idx="2"/>
          </p:nvPr>
        </p:nvSpPr>
        <p:spPr>
          <a:xfrm>
            <a:off x="4572000" y="1950982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37"/>
          <p:cNvSpPr>
            <a:spLocks noGrp="1"/>
          </p:cNvSpPr>
          <p:nvPr>
            <p:ph type="pic" idx="3"/>
          </p:nvPr>
        </p:nvSpPr>
        <p:spPr>
          <a:xfrm>
            <a:off x="6857999" y="1950982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p37"/>
          <p:cNvSpPr>
            <a:spLocks noGrp="1"/>
          </p:cNvSpPr>
          <p:nvPr>
            <p:ph type="pic" idx="4"/>
          </p:nvPr>
        </p:nvSpPr>
        <p:spPr>
          <a:xfrm>
            <a:off x="0" y="1950982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6" name="Google Shape;176;p37"/>
          <p:cNvSpPr>
            <a:spLocks noGrp="1"/>
          </p:cNvSpPr>
          <p:nvPr>
            <p:ph type="pic" idx="5"/>
          </p:nvPr>
        </p:nvSpPr>
        <p:spPr>
          <a:xfrm>
            <a:off x="2286000" y="1950982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7" name="Google Shape;177;p37"/>
          <p:cNvSpPr>
            <a:spLocks noGrp="1"/>
          </p:cNvSpPr>
          <p:nvPr>
            <p:ph type="pic" idx="6"/>
          </p:nvPr>
        </p:nvSpPr>
        <p:spPr>
          <a:xfrm>
            <a:off x="0" y="3547241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8" name="Google Shape;178;p37"/>
          <p:cNvSpPr>
            <a:spLocks noGrp="1"/>
          </p:cNvSpPr>
          <p:nvPr>
            <p:ph type="pic" idx="7"/>
          </p:nvPr>
        </p:nvSpPr>
        <p:spPr>
          <a:xfrm>
            <a:off x="2286000" y="3547241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37"/>
          <p:cNvSpPr>
            <a:spLocks noGrp="1"/>
          </p:cNvSpPr>
          <p:nvPr>
            <p:ph type="pic" idx="8"/>
          </p:nvPr>
        </p:nvSpPr>
        <p:spPr>
          <a:xfrm>
            <a:off x="4572000" y="3547241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0" name="Google Shape;180;p37"/>
          <p:cNvSpPr>
            <a:spLocks noGrp="1"/>
          </p:cNvSpPr>
          <p:nvPr>
            <p:ph type="pic" idx="9"/>
          </p:nvPr>
        </p:nvSpPr>
        <p:spPr>
          <a:xfrm>
            <a:off x="6857999" y="3547241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8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Google Shape;183;p38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84" name="Google Shape;184;p38"/>
          <p:cNvSpPr>
            <a:spLocks noGrp="1"/>
          </p:cNvSpPr>
          <p:nvPr>
            <p:ph type="pic" idx="2"/>
          </p:nvPr>
        </p:nvSpPr>
        <p:spPr>
          <a:xfrm>
            <a:off x="3988984" y="1169834"/>
            <a:ext cx="3733200" cy="24075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9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7" name="Google Shape;187;p39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88" name="Google Shape;188;p39"/>
          <p:cNvSpPr>
            <a:spLocks noGrp="1"/>
          </p:cNvSpPr>
          <p:nvPr>
            <p:ph type="pic" idx="2"/>
          </p:nvPr>
        </p:nvSpPr>
        <p:spPr>
          <a:xfrm>
            <a:off x="3527488" y="1261044"/>
            <a:ext cx="1941300" cy="26214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0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1" name="Google Shape;191;p40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92" name="Google Shape;192;p40"/>
          <p:cNvSpPr>
            <a:spLocks noGrp="1"/>
          </p:cNvSpPr>
          <p:nvPr>
            <p:ph type="pic" idx="2"/>
          </p:nvPr>
        </p:nvSpPr>
        <p:spPr>
          <a:xfrm>
            <a:off x="1084022" y="1238194"/>
            <a:ext cx="3182700" cy="20184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Image Place Holder 25">
  <p:cSld name="3_Image Place Holder 25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9" name="Google Shape;19;p5"/>
          <p:cNvSpPr>
            <a:spLocks noGrp="1"/>
          </p:cNvSpPr>
          <p:nvPr>
            <p:ph type="pic" idx="2"/>
          </p:nvPr>
        </p:nvSpPr>
        <p:spPr>
          <a:xfrm>
            <a:off x="4584560" y="0"/>
            <a:ext cx="28827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1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5" name="Google Shape;195;p41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96" name="Google Shape;196;p41"/>
          <p:cNvSpPr>
            <a:spLocks noGrp="1"/>
          </p:cNvSpPr>
          <p:nvPr>
            <p:ph type="pic" idx="2"/>
          </p:nvPr>
        </p:nvSpPr>
        <p:spPr>
          <a:xfrm>
            <a:off x="2980592" y="1238194"/>
            <a:ext cx="3182700" cy="20184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2"/>
          <p:cNvSpPr>
            <a:spLocks noGrp="1"/>
          </p:cNvSpPr>
          <p:nvPr>
            <p:ph type="pic" idx="2"/>
          </p:nvPr>
        </p:nvSpPr>
        <p:spPr>
          <a:xfrm>
            <a:off x="6381013" y="0"/>
            <a:ext cx="27630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9" name="Google Shape;199;p42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0" name="Google Shape;200;p42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01" name="Google Shape;201;p42"/>
          <p:cNvSpPr>
            <a:spLocks noGrp="1"/>
          </p:cNvSpPr>
          <p:nvPr>
            <p:ph type="pic" idx="3"/>
          </p:nvPr>
        </p:nvSpPr>
        <p:spPr>
          <a:xfrm>
            <a:off x="5410342" y="1261044"/>
            <a:ext cx="1941300" cy="26214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3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4" name="Google Shape;204;p43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05" name="Google Shape;205;p43"/>
          <p:cNvSpPr>
            <a:spLocks noGrp="1"/>
          </p:cNvSpPr>
          <p:nvPr>
            <p:ph type="pic" idx="2"/>
          </p:nvPr>
        </p:nvSpPr>
        <p:spPr>
          <a:xfrm>
            <a:off x="2993087" y="1188962"/>
            <a:ext cx="3157800" cy="19281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4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8" name="Google Shape;208;p44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09" name="Google Shape;209;p44"/>
          <p:cNvSpPr>
            <a:spLocks noGrp="1"/>
          </p:cNvSpPr>
          <p:nvPr>
            <p:ph type="pic" idx="2"/>
          </p:nvPr>
        </p:nvSpPr>
        <p:spPr>
          <a:xfrm>
            <a:off x="4852032" y="1188962"/>
            <a:ext cx="3157800" cy="19281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5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2" name="Google Shape;212;p45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13" name="Google Shape;213;p45"/>
          <p:cNvSpPr>
            <a:spLocks noGrp="1"/>
          </p:cNvSpPr>
          <p:nvPr>
            <p:ph type="pic" idx="2"/>
          </p:nvPr>
        </p:nvSpPr>
        <p:spPr>
          <a:xfrm>
            <a:off x="1140423" y="1188962"/>
            <a:ext cx="3157800" cy="19281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6"/>
          <p:cNvSpPr>
            <a:spLocks noGrp="1"/>
          </p:cNvSpPr>
          <p:nvPr>
            <p:ph type="pic" idx="2"/>
          </p:nvPr>
        </p:nvSpPr>
        <p:spPr>
          <a:xfrm>
            <a:off x="3836317" y="1210234"/>
            <a:ext cx="1471500" cy="26211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6" name="Google Shape;216;p46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7" name="Google Shape;217;p46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7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0" name="Google Shape;220;p47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21" name="Google Shape;221;p47"/>
          <p:cNvSpPr>
            <a:spLocks noGrp="1"/>
          </p:cNvSpPr>
          <p:nvPr>
            <p:ph type="pic" idx="2"/>
          </p:nvPr>
        </p:nvSpPr>
        <p:spPr>
          <a:xfrm>
            <a:off x="5938347" y="1210234"/>
            <a:ext cx="1471500" cy="26211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01">
  <p:cSld name="Image Place Holder 01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9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wo Content">
  <p:cSld name="1_Two Content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Image Place Holder 25">
  <p:cSld name="3_Image Place Holder 25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51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8" name="Google Shape;228;p51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29" name="Google Shape;229;p51"/>
          <p:cNvSpPr>
            <a:spLocks noGrp="1"/>
          </p:cNvSpPr>
          <p:nvPr>
            <p:ph type="pic" idx="2"/>
          </p:nvPr>
        </p:nvSpPr>
        <p:spPr>
          <a:xfrm>
            <a:off x="4584560" y="0"/>
            <a:ext cx="28827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08">
  <p:cSld name="Image Place Holder 08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>
            <a:spLocks noGrp="1"/>
          </p:cNvSpPr>
          <p:nvPr>
            <p:ph type="pic" idx="2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08">
  <p:cSld name="Image Place Holder 08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52"/>
          <p:cNvSpPr>
            <a:spLocks noGrp="1"/>
          </p:cNvSpPr>
          <p:nvPr>
            <p:ph type="pic" idx="2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32">
  <p:cSld name="Image Place Holder 32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3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4" name="Google Shape;234;p53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35" name="Google Shape;235;p53"/>
          <p:cNvSpPr>
            <a:spLocks noGrp="1"/>
          </p:cNvSpPr>
          <p:nvPr>
            <p:ph type="pic" idx="2"/>
          </p:nvPr>
        </p:nvSpPr>
        <p:spPr>
          <a:xfrm>
            <a:off x="0" y="2571750"/>
            <a:ext cx="9144000" cy="25719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Image Place Holder 01">
  <p:cSld name="1_Image Place Holder 01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54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4345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>
  <p:cSld name="Two Content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55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0" name="Google Shape;240;p55"/>
          <p:cNvSpPr>
            <a:spLocks noGrp="1"/>
          </p:cNvSpPr>
          <p:nvPr>
            <p:ph type="pic" idx="2"/>
          </p:nvPr>
        </p:nvSpPr>
        <p:spPr>
          <a:xfrm>
            <a:off x="3173046" y="0"/>
            <a:ext cx="59709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02">
  <p:cSld name="Image Place Holder 02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56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2404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04">
  <p:cSld name="Image Place Holder 04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57"/>
          <p:cNvSpPr>
            <a:spLocks noGrp="1"/>
          </p:cNvSpPr>
          <p:nvPr>
            <p:ph type="pic" idx="2"/>
          </p:nvPr>
        </p:nvSpPr>
        <p:spPr>
          <a:xfrm>
            <a:off x="0" y="798129"/>
            <a:ext cx="91440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05">
  <p:cSld name="Image Place Holder 05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58"/>
          <p:cNvSpPr>
            <a:spLocks noGrp="1"/>
          </p:cNvSpPr>
          <p:nvPr>
            <p:ph type="pic" idx="2"/>
          </p:nvPr>
        </p:nvSpPr>
        <p:spPr>
          <a:xfrm>
            <a:off x="4572000" y="798129"/>
            <a:ext cx="3868500" cy="35472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07">
  <p:cSld name="Image Place Holder 07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9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18681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09">
  <p:cSld name="Image Place Holder 09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60"/>
          <p:cNvSpPr>
            <a:spLocks noGrp="1"/>
          </p:cNvSpPr>
          <p:nvPr>
            <p:ph type="pic" idx="2"/>
          </p:nvPr>
        </p:nvSpPr>
        <p:spPr>
          <a:xfrm>
            <a:off x="3868615" y="798129"/>
            <a:ext cx="52755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11">
  <p:cSld name="Image Place Holder 11"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61"/>
          <p:cNvSpPr>
            <a:spLocks noGrp="1"/>
          </p:cNvSpPr>
          <p:nvPr>
            <p:ph type="pic" idx="2"/>
          </p:nvPr>
        </p:nvSpPr>
        <p:spPr>
          <a:xfrm>
            <a:off x="782841" y="861191"/>
            <a:ext cx="1758600" cy="1773600"/>
          </a:xfrm>
          <a:prstGeom prst="diamond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53" name="Google Shape;253;p61"/>
          <p:cNvSpPr>
            <a:spLocks noGrp="1"/>
          </p:cNvSpPr>
          <p:nvPr>
            <p:ph type="pic" idx="3"/>
          </p:nvPr>
        </p:nvSpPr>
        <p:spPr>
          <a:xfrm>
            <a:off x="6682154" y="861191"/>
            <a:ext cx="1758600" cy="1773600"/>
          </a:xfrm>
          <a:prstGeom prst="diamond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54" name="Google Shape;254;p61"/>
          <p:cNvSpPr>
            <a:spLocks noGrp="1"/>
          </p:cNvSpPr>
          <p:nvPr>
            <p:ph type="pic" idx="4"/>
          </p:nvPr>
        </p:nvSpPr>
        <p:spPr>
          <a:xfrm>
            <a:off x="2748410" y="861191"/>
            <a:ext cx="1758600" cy="1773600"/>
          </a:xfrm>
          <a:prstGeom prst="diamond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55" name="Google Shape;255;p61"/>
          <p:cNvSpPr>
            <a:spLocks noGrp="1"/>
          </p:cNvSpPr>
          <p:nvPr>
            <p:ph type="pic" idx="5"/>
          </p:nvPr>
        </p:nvSpPr>
        <p:spPr>
          <a:xfrm>
            <a:off x="4715282" y="861191"/>
            <a:ext cx="1758600" cy="1773600"/>
          </a:xfrm>
          <a:prstGeom prst="diamond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32">
  <p:cSld name="Image Place Holder 32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5" name="Google Shape;25;p7"/>
          <p:cNvSpPr>
            <a:spLocks noGrp="1"/>
          </p:cNvSpPr>
          <p:nvPr>
            <p:ph type="pic" idx="2"/>
          </p:nvPr>
        </p:nvSpPr>
        <p:spPr>
          <a:xfrm>
            <a:off x="0" y="2571750"/>
            <a:ext cx="9144000" cy="25719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12">
  <p:cSld name="Image Place Holder 12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62"/>
          <p:cNvSpPr>
            <a:spLocks noGrp="1"/>
          </p:cNvSpPr>
          <p:nvPr>
            <p:ph type="pic" idx="2"/>
          </p:nvPr>
        </p:nvSpPr>
        <p:spPr>
          <a:xfrm>
            <a:off x="6964822" y="1022788"/>
            <a:ext cx="1473600" cy="1415400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58" name="Google Shape;258;p62"/>
          <p:cNvSpPr>
            <a:spLocks noGrp="1"/>
          </p:cNvSpPr>
          <p:nvPr>
            <p:ph type="pic" idx="3"/>
          </p:nvPr>
        </p:nvSpPr>
        <p:spPr>
          <a:xfrm>
            <a:off x="2810981" y="1016894"/>
            <a:ext cx="1473600" cy="1415400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59" name="Google Shape;259;p62"/>
          <p:cNvSpPr>
            <a:spLocks noGrp="1"/>
          </p:cNvSpPr>
          <p:nvPr>
            <p:ph type="pic" idx="4"/>
          </p:nvPr>
        </p:nvSpPr>
        <p:spPr>
          <a:xfrm>
            <a:off x="734060" y="1022788"/>
            <a:ext cx="1473600" cy="1415400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60" name="Google Shape;260;p62"/>
          <p:cNvSpPr>
            <a:spLocks noGrp="1"/>
          </p:cNvSpPr>
          <p:nvPr>
            <p:ph type="pic" idx="5"/>
          </p:nvPr>
        </p:nvSpPr>
        <p:spPr>
          <a:xfrm>
            <a:off x="4886436" y="1016894"/>
            <a:ext cx="1473600" cy="1415400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13">
  <p:cSld name="Image Place Holder 13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63"/>
          <p:cNvSpPr>
            <a:spLocks noGrp="1"/>
          </p:cNvSpPr>
          <p:nvPr>
            <p:ph type="pic" idx="2"/>
          </p:nvPr>
        </p:nvSpPr>
        <p:spPr>
          <a:xfrm>
            <a:off x="4572000" y="798129"/>
            <a:ext cx="38664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15">
  <p:cSld name="Image Place Holder 15"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64"/>
          <p:cNvSpPr>
            <a:spLocks noGrp="1"/>
          </p:cNvSpPr>
          <p:nvPr>
            <p:ph type="pic" idx="2"/>
          </p:nvPr>
        </p:nvSpPr>
        <p:spPr>
          <a:xfrm>
            <a:off x="703385" y="798129"/>
            <a:ext cx="38685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16">
  <p:cSld name="Image Place Holder 16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65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67" name="Google Shape;267;p65"/>
          <p:cNvSpPr>
            <a:spLocks noGrp="1"/>
          </p:cNvSpPr>
          <p:nvPr>
            <p:ph type="pic" idx="2"/>
          </p:nvPr>
        </p:nvSpPr>
        <p:spPr>
          <a:xfrm>
            <a:off x="3173046" y="0"/>
            <a:ext cx="59709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19">
  <p:cSld name="Image Place Holder 19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66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70" name="Google Shape;270;p66"/>
          <p:cNvSpPr>
            <a:spLocks noGrp="1"/>
          </p:cNvSpPr>
          <p:nvPr>
            <p:ph type="pic" idx="2"/>
          </p:nvPr>
        </p:nvSpPr>
        <p:spPr>
          <a:xfrm>
            <a:off x="3821723" y="0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71" name="Google Shape;271;p66"/>
          <p:cNvSpPr>
            <a:spLocks noGrp="1"/>
          </p:cNvSpPr>
          <p:nvPr>
            <p:ph type="pic" idx="3"/>
          </p:nvPr>
        </p:nvSpPr>
        <p:spPr>
          <a:xfrm>
            <a:off x="5603630" y="0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72" name="Google Shape;272;p66"/>
          <p:cNvSpPr>
            <a:spLocks noGrp="1"/>
          </p:cNvSpPr>
          <p:nvPr>
            <p:ph type="pic" idx="4"/>
          </p:nvPr>
        </p:nvSpPr>
        <p:spPr>
          <a:xfrm>
            <a:off x="5603630" y="1720412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73" name="Google Shape;273;p66"/>
          <p:cNvSpPr>
            <a:spLocks noGrp="1"/>
          </p:cNvSpPr>
          <p:nvPr>
            <p:ph type="pic" idx="5"/>
          </p:nvPr>
        </p:nvSpPr>
        <p:spPr>
          <a:xfrm>
            <a:off x="7385538" y="0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74" name="Google Shape;274;p66"/>
          <p:cNvSpPr>
            <a:spLocks noGrp="1"/>
          </p:cNvSpPr>
          <p:nvPr>
            <p:ph type="pic" idx="6"/>
          </p:nvPr>
        </p:nvSpPr>
        <p:spPr>
          <a:xfrm>
            <a:off x="3821723" y="1720412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75" name="Google Shape;275;p66"/>
          <p:cNvSpPr>
            <a:spLocks noGrp="1"/>
          </p:cNvSpPr>
          <p:nvPr>
            <p:ph type="pic" idx="7"/>
          </p:nvPr>
        </p:nvSpPr>
        <p:spPr>
          <a:xfrm>
            <a:off x="3821723" y="3440824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76" name="Google Shape;276;p66"/>
          <p:cNvSpPr>
            <a:spLocks noGrp="1"/>
          </p:cNvSpPr>
          <p:nvPr>
            <p:ph type="pic" idx="8"/>
          </p:nvPr>
        </p:nvSpPr>
        <p:spPr>
          <a:xfrm>
            <a:off x="5603630" y="3440824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77" name="Google Shape;277;p66"/>
          <p:cNvSpPr>
            <a:spLocks noGrp="1"/>
          </p:cNvSpPr>
          <p:nvPr>
            <p:ph type="pic" idx="9"/>
          </p:nvPr>
        </p:nvSpPr>
        <p:spPr>
          <a:xfrm>
            <a:off x="7385538" y="3440824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78" name="Google Shape;278;p66"/>
          <p:cNvSpPr>
            <a:spLocks noGrp="1"/>
          </p:cNvSpPr>
          <p:nvPr>
            <p:ph type="pic" idx="13"/>
          </p:nvPr>
        </p:nvSpPr>
        <p:spPr>
          <a:xfrm>
            <a:off x="7385538" y="1720412"/>
            <a:ext cx="1758600" cy="1702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23">
  <p:cSld name="Image Place Holder 23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67"/>
          <p:cNvSpPr>
            <a:spLocks noGrp="1"/>
          </p:cNvSpPr>
          <p:nvPr>
            <p:ph type="pic" idx="2"/>
          </p:nvPr>
        </p:nvSpPr>
        <p:spPr>
          <a:xfrm>
            <a:off x="703384" y="798129"/>
            <a:ext cx="1758600" cy="1773600"/>
          </a:xfrm>
          <a:prstGeom prst="rect">
            <a:avLst/>
          </a:prstGeom>
          <a:solidFill>
            <a:srgbClr val="48474B"/>
          </a:solidFill>
          <a:ln w="57150" cap="flat" cmpd="sng">
            <a:solidFill>
              <a:srgbClr val="D8E3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81" name="Google Shape;281;p67"/>
          <p:cNvSpPr>
            <a:spLocks noGrp="1"/>
          </p:cNvSpPr>
          <p:nvPr>
            <p:ph type="pic" idx="3"/>
          </p:nvPr>
        </p:nvSpPr>
        <p:spPr>
          <a:xfrm>
            <a:off x="2461846" y="798129"/>
            <a:ext cx="2813400" cy="1773600"/>
          </a:xfrm>
          <a:prstGeom prst="rect">
            <a:avLst/>
          </a:prstGeom>
          <a:solidFill>
            <a:srgbClr val="48474B"/>
          </a:solidFill>
          <a:ln w="57150" cap="flat" cmpd="sng">
            <a:solidFill>
              <a:srgbClr val="D8E3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82" name="Google Shape;282;p67"/>
          <p:cNvSpPr>
            <a:spLocks noGrp="1"/>
          </p:cNvSpPr>
          <p:nvPr>
            <p:ph type="pic" idx="4"/>
          </p:nvPr>
        </p:nvSpPr>
        <p:spPr>
          <a:xfrm>
            <a:off x="5275384" y="798129"/>
            <a:ext cx="1582500" cy="3547200"/>
          </a:xfrm>
          <a:prstGeom prst="rect">
            <a:avLst/>
          </a:prstGeom>
          <a:solidFill>
            <a:srgbClr val="48474B"/>
          </a:solidFill>
          <a:ln w="57150" cap="flat" cmpd="sng">
            <a:solidFill>
              <a:srgbClr val="D8E3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83" name="Google Shape;283;p67"/>
          <p:cNvSpPr>
            <a:spLocks noGrp="1"/>
          </p:cNvSpPr>
          <p:nvPr>
            <p:ph type="pic" idx="5"/>
          </p:nvPr>
        </p:nvSpPr>
        <p:spPr>
          <a:xfrm>
            <a:off x="6858000" y="2571750"/>
            <a:ext cx="1582500" cy="1773600"/>
          </a:xfrm>
          <a:prstGeom prst="rect">
            <a:avLst/>
          </a:prstGeom>
          <a:solidFill>
            <a:srgbClr val="48474B"/>
          </a:solidFill>
          <a:ln w="57150" cap="flat" cmpd="sng">
            <a:solidFill>
              <a:srgbClr val="D8E3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84" name="Google Shape;284;p67"/>
          <p:cNvSpPr>
            <a:spLocks noGrp="1"/>
          </p:cNvSpPr>
          <p:nvPr>
            <p:ph type="pic" idx="6"/>
          </p:nvPr>
        </p:nvSpPr>
        <p:spPr>
          <a:xfrm>
            <a:off x="703384" y="2571750"/>
            <a:ext cx="4572000" cy="1773600"/>
          </a:xfrm>
          <a:prstGeom prst="rect">
            <a:avLst/>
          </a:prstGeom>
          <a:solidFill>
            <a:srgbClr val="48474B"/>
          </a:solidFill>
          <a:ln w="57150" cap="flat" cmpd="sng">
            <a:solidFill>
              <a:srgbClr val="D8E3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85" name="Google Shape;285;p67"/>
          <p:cNvSpPr>
            <a:spLocks noGrp="1"/>
          </p:cNvSpPr>
          <p:nvPr>
            <p:ph type="pic" idx="7"/>
          </p:nvPr>
        </p:nvSpPr>
        <p:spPr>
          <a:xfrm>
            <a:off x="6857999" y="798129"/>
            <a:ext cx="1582500" cy="1773600"/>
          </a:xfrm>
          <a:prstGeom prst="rect">
            <a:avLst/>
          </a:prstGeom>
          <a:solidFill>
            <a:srgbClr val="48474B"/>
          </a:solidFill>
          <a:ln w="57150" cap="flat" cmpd="sng">
            <a:solidFill>
              <a:srgbClr val="D8E3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24">
  <p:cSld name="Image Place Holder 24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68"/>
          <p:cNvSpPr>
            <a:spLocks noGrp="1"/>
          </p:cNvSpPr>
          <p:nvPr>
            <p:ph type="pic" idx="2"/>
          </p:nvPr>
        </p:nvSpPr>
        <p:spPr>
          <a:xfrm>
            <a:off x="0" y="2837793"/>
            <a:ext cx="2286000" cy="2305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88" name="Google Shape;288;p68"/>
          <p:cNvSpPr>
            <a:spLocks noGrp="1"/>
          </p:cNvSpPr>
          <p:nvPr>
            <p:ph type="pic" idx="3"/>
          </p:nvPr>
        </p:nvSpPr>
        <p:spPr>
          <a:xfrm>
            <a:off x="2286000" y="2837793"/>
            <a:ext cx="2286000" cy="2305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89" name="Google Shape;289;p68"/>
          <p:cNvSpPr>
            <a:spLocks noGrp="1"/>
          </p:cNvSpPr>
          <p:nvPr>
            <p:ph type="pic" idx="4"/>
          </p:nvPr>
        </p:nvSpPr>
        <p:spPr>
          <a:xfrm>
            <a:off x="4572000" y="2837793"/>
            <a:ext cx="2286000" cy="2305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90" name="Google Shape;290;p68"/>
          <p:cNvSpPr>
            <a:spLocks noGrp="1"/>
          </p:cNvSpPr>
          <p:nvPr>
            <p:ph type="pic" idx="5"/>
          </p:nvPr>
        </p:nvSpPr>
        <p:spPr>
          <a:xfrm>
            <a:off x="6857999" y="2837793"/>
            <a:ext cx="2286000" cy="23058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25">
  <p:cSld name="Image Place Holder 25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69"/>
          <p:cNvSpPr>
            <a:spLocks noGrp="1"/>
          </p:cNvSpPr>
          <p:nvPr>
            <p:ph type="pic" idx="2"/>
          </p:nvPr>
        </p:nvSpPr>
        <p:spPr>
          <a:xfrm>
            <a:off x="3077059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93" name="Google Shape;293;p69"/>
          <p:cNvSpPr>
            <a:spLocks noGrp="1"/>
          </p:cNvSpPr>
          <p:nvPr>
            <p:ph type="pic" idx="3"/>
          </p:nvPr>
        </p:nvSpPr>
        <p:spPr>
          <a:xfrm>
            <a:off x="6682153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94" name="Google Shape;294;p69"/>
          <p:cNvSpPr>
            <a:spLocks noGrp="1"/>
          </p:cNvSpPr>
          <p:nvPr>
            <p:ph type="pic" idx="4"/>
          </p:nvPr>
        </p:nvSpPr>
        <p:spPr>
          <a:xfrm>
            <a:off x="4879606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Image Place Holder 25">
  <p:cSld name="1_Image Place Holder 25"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70"/>
          <p:cNvSpPr>
            <a:spLocks noGrp="1"/>
          </p:cNvSpPr>
          <p:nvPr>
            <p:ph type="pic" idx="2"/>
          </p:nvPr>
        </p:nvSpPr>
        <p:spPr>
          <a:xfrm>
            <a:off x="2794883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97" name="Google Shape;297;p70"/>
          <p:cNvSpPr>
            <a:spLocks noGrp="1"/>
          </p:cNvSpPr>
          <p:nvPr>
            <p:ph type="pic" idx="3"/>
          </p:nvPr>
        </p:nvSpPr>
        <p:spPr>
          <a:xfrm>
            <a:off x="6399978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98" name="Google Shape;298;p70"/>
          <p:cNvSpPr>
            <a:spLocks noGrp="1"/>
          </p:cNvSpPr>
          <p:nvPr>
            <p:ph type="pic" idx="4"/>
          </p:nvPr>
        </p:nvSpPr>
        <p:spPr>
          <a:xfrm>
            <a:off x="4597431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99" name="Google Shape;299;p70"/>
          <p:cNvSpPr>
            <a:spLocks noGrp="1"/>
          </p:cNvSpPr>
          <p:nvPr>
            <p:ph type="pic" idx="5"/>
          </p:nvPr>
        </p:nvSpPr>
        <p:spPr>
          <a:xfrm>
            <a:off x="992336" y="798129"/>
            <a:ext cx="1758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Image Place Holder 25">
  <p:cSld name="4_Image Place Holder 25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71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2" name="Google Shape;302;p71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03" name="Google Shape;303;p71"/>
          <p:cNvSpPr>
            <a:spLocks noGrp="1"/>
          </p:cNvSpPr>
          <p:nvPr>
            <p:ph type="pic" idx="2"/>
          </p:nvPr>
        </p:nvSpPr>
        <p:spPr>
          <a:xfrm>
            <a:off x="2794883" y="798129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04" name="Google Shape;304;p71"/>
          <p:cNvSpPr>
            <a:spLocks noGrp="1"/>
          </p:cNvSpPr>
          <p:nvPr>
            <p:ph type="pic" idx="3"/>
          </p:nvPr>
        </p:nvSpPr>
        <p:spPr>
          <a:xfrm>
            <a:off x="6399978" y="798129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05" name="Google Shape;305;p71"/>
          <p:cNvSpPr>
            <a:spLocks noGrp="1"/>
          </p:cNvSpPr>
          <p:nvPr>
            <p:ph type="pic" idx="4"/>
          </p:nvPr>
        </p:nvSpPr>
        <p:spPr>
          <a:xfrm>
            <a:off x="4597431" y="798129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06" name="Google Shape;306;p71"/>
          <p:cNvSpPr>
            <a:spLocks noGrp="1"/>
          </p:cNvSpPr>
          <p:nvPr>
            <p:ph type="pic" idx="5"/>
          </p:nvPr>
        </p:nvSpPr>
        <p:spPr>
          <a:xfrm>
            <a:off x="992336" y="798129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Image Place Holder 01">
  <p:cSld name="1_Image Place Holder 0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4345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Image Place Holder 25">
  <p:cSld name="5_Image Place Holder 25"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72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9" name="Google Shape;309;p72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0" name="Google Shape;310;p72"/>
          <p:cNvSpPr>
            <a:spLocks noGrp="1"/>
          </p:cNvSpPr>
          <p:nvPr>
            <p:ph type="pic" idx="2"/>
          </p:nvPr>
        </p:nvSpPr>
        <p:spPr>
          <a:xfrm>
            <a:off x="2794883" y="1764926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11" name="Google Shape;311;p72"/>
          <p:cNvSpPr>
            <a:spLocks noGrp="1"/>
          </p:cNvSpPr>
          <p:nvPr>
            <p:ph type="pic" idx="3"/>
          </p:nvPr>
        </p:nvSpPr>
        <p:spPr>
          <a:xfrm>
            <a:off x="6399978" y="1764926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12" name="Google Shape;312;p72"/>
          <p:cNvSpPr>
            <a:spLocks noGrp="1"/>
          </p:cNvSpPr>
          <p:nvPr>
            <p:ph type="pic" idx="4"/>
          </p:nvPr>
        </p:nvSpPr>
        <p:spPr>
          <a:xfrm>
            <a:off x="4597431" y="1764926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13" name="Google Shape;313;p72"/>
          <p:cNvSpPr>
            <a:spLocks noGrp="1"/>
          </p:cNvSpPr>
          <p:nvPr>
            <p:ph type="pic" idx="5"/>
          </p:nvPr>
        </p:nvSpPr>
        <p:spPr>
          <a:xfrm>
            <a:off x="992336" y="798129"/>
            <a:ext cx="1758600" cy="2575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Image Place Holder 25">
  <p:cSld name="2_Image Place Holder 25"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73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6" name="Google Shape;316;p73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7" name="Google Shape;317;p73"/>
          <p:cNvSpPr>
            <a:spLocks noGrp="1"/>
          </p:cNvSpPr>
          <p:nvPr>
            <p:ph type="pic" idx="2"/>
          </p:nvPr>
        </p:nvSpPr>
        <p:spPr>
          <a:xfrm>
            <a:off x="3523203" y="798129"/>
            <a:ext cx="2097600" cy="3547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Image Place Holder 25">
  <p:cSld name="6_Image Place Holder 25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74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0" name="Google Shape;320;p74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21" name="Google Shape;321;p74"/>
          <p:cNvSpPr>
            <a:spLocks noGrp="1"/>
          </p:cNvSpPr>
          <p:nvPr>
            <p:ph type="pic" idx="2"/>
          </p:nvPr>
        </p:nvSpPr>
        <p:spPr>
          <a:xfrm>
            <a:off x="3489339" y="0"/>
            <a:ext cx="28917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Image Place Holder 25">
  <p:cSld name="7_Image Place Holder 25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75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4" name="Google Shape;324;p75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25" name="Google Shape;325;p75"/>
          <p:cNvSpPr>
            <a:spLocks noGrp="1"/>
          </p:cNvSpPr>
          <p:nvPr>
            <p:ph type="pic" idx="2"/>
          </p:nvPr>
        </p:nvSpPr>
        <p:spPr>
          <a:xfrm>
            <a:off x="3489339" y="0"/>
            <a:ext cx="27930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26" name="Google Shape;326;p75"/>
          <p:cNvSpPr>
            <a:spLocks noGrp="1"/>
          </p:cNvSpPr>
          <p:nvPr>
            <p:ph type="pic" idx="3"/>
          </p:nvPr>
        </p:nvSpPr>
        <p:spPr>
          <a:xfrm>
            <a:off x="6351149" y="0"/>
            <a:ext cx="27930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26">
  <p:cSld name="Image Place Holder 26"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76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9" name="Google Shape;329;p76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30" name="Google Shape;330;p76"/>
          <p:cNvSpPr>
            <a:spLocks noGrp="1"/>
          </p:cNvSpPr>
          <p:nvPr>
            <p:ph type="pic" idx="2"/>
          </p:nvPr>
        </p:nvSpPr>
        <p:spPr>
          <a:xfrm>
            <a:off x="703384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31" name="Google Shape;331;p76"/>
          <p:cNvSpPr>
            <a:spLocks noGrp="1"/>
          </p:cNvSpPr>
          <p:nvPr>
            <p:ph type="pic" idx="3"/>
          </p:nvPr>
        </p:nvSpPr>
        <p:spPr>
          <a:xfrm>
            <a:off x="2637692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32" name="Google Shape;332;p76"/>
          <p:cNvSpPr>
            <a:spLocks noGrp="1"/>
          </p:cNvSpPr>
          <p:nvPr>
            <p:ph type="pic" idx="4"/>
          </p:nvPr>
        </p:nvSpPr>
        <p:spPr>
          <a:xfrm>
            <a:off x="4572000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33" name="Google Shape;333;p76"/>
          <p:cNvSpPr>
            <a:spLocks noGrp="1"/>
          </p:cNvSpPr>
          <p:nvPr>
            <p:ph type="pic" idx="5"/>
          </p:nvPr>
        </p:nvSpPr>
        <p:spPr>
          <a:xfrm>
            <a:off x="6506307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34" name="Google Shape;334;p76"/>
          <p:cNvSpPr>
            <a:spLocks noGrp="1"/>
          </p:cNvSpPr>
          <p:nvPr>
            <p:ph type="pic" idx="6"/>
          </p:nvPr>
        </p:nvSpPr>
        <p:spPr>
          <a:xfrm>
            <a:off x="703384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35" name="Google Shape;335;p76"/>
          <p:cNvSpPr>
            <a:spLocks noGrp="1"/>
          </p:cNvSpPr>
          <p:nvPr>
            <p:ph type="pic" idx="7"/>
          </p:nvPr>
        </p:nvSpPr>
        <p:spPr>
          <a:xfrm>
            <a:off x="2637692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36" name="Google Shape;336;p76"/>
          <p:cNvSpPr>
            <a:spLocks noGrp="1"/>
          </p:cNvSpPr>
          <p:nvPr>
            <p:ph type="pic" idx="8"/>
          </p:nvPr>
        </p:nvSpPr>
        <p:spPr>
          <a:xfrm>
            <a:off x="4572000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37" name="Google Shape;337;p76"/>
          <p:cNvSpPr>
            <a:spLocks noGrp="1"/>
          </p:cNvSpPr>
          <p:nvPr>
            <p:ph type="pic" idx="9"/>
          </p:nvPr>
        </p:nvSpPr>
        <p:spPr>
          <a:xfrm>
            <a:off x="6506307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27">
  <p:cSld name="Image Place Holder 27"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77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0" name="Google Shape;340;p77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41" name="Google Shape;341;p77"/>
          <p:cNvSpPr>
            <a:spLocks noGrp="1"/>
          </p:cNvSpPr>
          <p:nvPr>
            <p:ph type="pic" idx="2"/>
          </p:nvPr>
        </p:nvSpPr>
        <p:spPr>
          <a:xfrm>
            <a:off x="703384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42" name="Google Shape;342;p77"/>
          <p:cNvSpPr>
            <a:spLocks noGrp="1"/>
          </p:cNvSpPr>
          <p:nvPr>
            <p:ph type="pic" idx="3"/>
          </p:nvPr>
        </p:nvSpPr>
        <p:spPr>
          <a:xfrm>
            <a:off x="2637692" y="798129"/>
            <a:ext cx="1934400" cy="35472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43" name="Google Shape;343;p77"/>
          <p:cNvSpPr>
            <a:spLocks noGrp="1"/>
          </p:cNvSpPr>
          <p:nvPr>
            <p:ph type="pic" idx="4"/>
          </p:nvPr>
        </p:nvSpPr>
        <p:spPr>
          <a:xfrm>
            <a:off x="4572000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44" name="Google Shape;344;p77"/>
          <p:cNvSpPr>
            <a:spLocks noGrp="1"/>
          </p:cNvSpPr>
          <p:nvPr>
            <p:ph type="pic" idx="5"/>
          </p:nvPr>
        </p:nvSpPr>
        <p:spPr>
          <a:xfrm>
            <a:off x="6506307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45" name="Google Shape;345;p77"/>
          <p:cNvSpPr>
            <a:spLocks noGrp="1"/>
          </p:cNvSpPr>
          <p:nvPr>
            <p:ph type="pic" idx="6"/>
          </p:nvPr>
        </p:nvSpPr>
        <p:spPr>
          <a:xfrm>
            <a:off x="703384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46" name="Google Shape;346;p77"/>
          <p:cNvSpPr>
            <a:spLocks noGrp="1"/>
          </p:cNvSpPr>
          <p:nvPr>
            <p:ph type="pic" idx="7"/>
          </p:nvPr>
        </p:nvSpPr>
        <p:spPr>
          <a:xfrm>
            <a:off x="4572000" y="2571750"/>
            <a:ext cx="3866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28">
  <p:cSld name="Image Place Holder 28"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8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9" name="Google Shape;349;p78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50" name="Google Shape;350;p78"/>
          <p:cNvSpPr>
            <a:spLocks noGrp="1"/>
          </p:cNvSpPr>
          <p:nvPr>
            <p:ph type="pic" idx="2"/>
          </p:nvPr>
        </p:nvSpPr>
        <p:spPr>
          <a:xfrm>
            <a:off x="703384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51" name="Google Shape;351;p78"/>
          <p:cNvSpPr>
            <a:spLocks noGrp="1"/>
          </p:cNvSpPr>
          <p:nvPr>
            <p:ph type="pic" idx="3"/>
          </p:nvPr>
        </p:nvSpPr>
        <p:spPr>
          <a:xfrm>
            <a:off x="2637692" y="798129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52" name="Google Shape;352;p78"/>
          <p:cNvSpPr>
            <a:spLocks noGrp="1"/>
          </p:cNvSpPr>
          <p:nvPr>
            <p:ph type="pic" idx="4"/>
          </p:nvPr>
        </p:nvSpPr>
        <p:spPr>
          <a:xfrm>
            <a:off x="4572000" y="798129"/>
            <a:ext cx="1934400" cy="35472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53" name="Google Shape;353;p78"/>
          <p:cNvSpPr>
            <a:spLocks noGrp="1"/>
          </p:cNvSpPr>
          <p:nvPr>
            <p:ph type="pic" idx="5"/>
          </p:nvPr>
        </p:nvSpPr>
        <p:spPr>
          <a:xfrm>
            <a:off x="6506307" y="798129"/>
            <a:ext cx="1934400" cy="35472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54" name="Google Shape;354;p78"/>
          <p:cNvSpPr>
            <a:spLocks noGrp="1"/>
          </p:cNvSpPr>
          <p:nvPr>
            <p:ph type="pic" idx="6"/>
          </p:nvPr>
        </p:nvSpPr>
        <p:spPr>
          <a:xfrm>
            <a:off x="703384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55" name="Google Shape;355;p78"/>
          <p:cNvSpPr>
            <a:spLocks noGrp="1"/>
          </p:cNvSpPr>
          <p:nvPr>
            <p:ph type="pic" idx="7"/>
          </p:nvPr>
        </p:nvSpPr>
        <p:spPr>
          <a:xfrm>
            <a:off x="2637692" y="2571750"/>
            <a:ext cx="1934400" cy="1773600"/>
          </a:xfrm>
          <a:prstGeom prst="rect">
            <a:avLst/>
          </a:prstGeom>
          <a:solidFill>
            <a:srgbClr val="48474B"/>
          </a:solidFill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29">
  <p:cSld name="Image Place Holder 29"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79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8" name="Google Shape;358;p79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59" name="Google Shape;359;p79"/>
          <p:cNvSpPr>
            <a:spLocks noGrp="1"/>
          </p:cNvSpPr>
          <p:nvPr>
            <p:ph type="pic" idx="2"/>
          </p:nvPr>
        </p:nvSpPr>
        <p:spPr>
          <a:xfrm>
            <a:off x="0" y="798129"/>
            <a:ext cx="2286000" cy="2305800"/>
          </a:xfrm>
          <a:prstGeom prst="rect">
            <a:avLst/>
          </a:prstGeom>
          <a:solidFill>
            <a:srgbClr val="48474B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60" name="Google Shape;360;p79"/>
          <p:cNvSpPr>
            <a:spLocks noGrp="1"/>
          </p:cNvSpPr>
          <p:nvPr>
            <p:ph type="pic" idx="3"/>
          </p:nvPr>
        </p:nvSpPr>
        <p:spPr>
          <a:xfrm>
            <a:off x="2286000" y="798129"/>
            <a:ext cx="2286000" cy="2305800"/>
          </a:xfrm>
          <a:prstGeom prst="rect">
            <a:avLst/>
          </a:prstGeom>
          <a:solidFill>
            <a:srgbClr val="48474B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61" name="Google Shape;361;p79"/>
          <p:cNvSpPr>
            <a:spLocks noGrp="1"/>
          </p:cNvSpPr>
          <p:nvPr>
            <p:ph type="pic" idx="4"/>
          </p:nvPr>
        </p:nvSpPr>
        <p:spPr>
          <a:xfrm>
            <a:off x="4572000" y="798129"/>
            <a:ext cx="2286000" cy="2305800"/>
          </a:xfrm>
          <a:prstGeom prst="rect">
            <a:avLst/>
          </a:prstGeom>
          <a:solidFill>
            <a:srgbClr val="48474B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62" name="Google Shape;362;p79"/>
          <p:cNvSpPr>
            <a:spLocks noGrp="1"/>
          </p:cNvSpPr>
          <p:nvPr>
            <p:ph type="pic" idx="5"/>
          </p:nvPr>
        </p:nvSpPr>
        <p:spPr>
          <a:xfrm>
            <a:off x="6857999" y="798129"/>
            <a:ext cx="2286000" cy="2305800"/>
          </a:xfrm>
          <a:prstGeom prst="rect">
            <a:avLst/>
          </a:prstGeom>
          <a:solidFill>
            <a:srgbClr val="48474B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30">
  <p:cSld name="Image Place Holder 30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80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5" name="Google Shape;365;p80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66" name="Google Shape;366;p80"/>
          <p:cNvSpPr>
            <a:spLocks noGrp="1"/>
          </p:cNvSpPr>
          <p:nvPr>
            <p:ph type="pic" idx="2"/>
          </p:nvPr>
        </p:nvSpPr>
        <p:spPr>
          <a:xfrm>
            <a:off x="703384" y="798129"/>
            <a:ext cx="1758600" cy="1773600"/>
          </a:xfrm>
          <a:prstGeom prst="rect">
            <a:avLst/>
          </a:prstGeom>
          <a:solidFill>
            <a:srgbClr val="48474B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67" name="Google Shape;367;p80"/>
          <p:cNvSpPr>
            <a:spLocks noGrp="1"/>
          </p:cNvSpPr>
          <p:nvPr>
            <p:ph type="pic" idx="3"/>
          </p:nvPr>
        </p:nvSpPr>
        <p:spPr>
          <a:xfrm>
            <a:off x="2461846" y="798129"/>
            <a:ext cx="1758600" cy="1773600"/>
          </a:xfrm>
          <a:prstGeom prst="rect">
            <a:avLst/>
          </a:prstGeom>
          <a:solidFill>
            <a:srgbClr val="48474B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68" name="Google Shape;368;p80"/>
          <p:cNvSpPr>
            <a:spLocks noGrp="1"/>
          </p:cNvSpPr>
          <p:nvPr>
            <p:ph type="pic" idx="4"/>
          </p:nvPr>
        </p:nvSpPr>
        <p:spPr>
          <a:xfrm>
            <a:off x="4220307" y="798129"/>
            <a:ext cx="1758600" cy="1773600"/>
          </a:xfrm>
          <a:prstGeom prst="rect">
            <a:avLst/>
          </a:prstGeom>
          <a:solidFill>
            <a:srgbClr val="48474B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69" name="Google Shape;369;p80"/>
          <p:cNvSpPr>
            <a:spLocks noGrp="1"/>
          </p:cNvSpPr>
          <p:nvPr>
            <p:ph type="pic" idx="5"/>
          </p:nvPr>
        </p:nvSpPr>
        <p:spPr>
          <a:xfrm>
            <a:off x="703384" y="2571750"/>
            <a:ext cx="1758600" cy="1773600"/>
          </a:xfrm>
          <a:prstGeom prst="rect">
            <a:avLst/>
          </a:prstGeom>
          <a:solidFill>
            <a:srgbClr val="48474B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70" name="Google Shape;370;p80"/>
          <p:cNvSpPr>
            <a:spLocks noGrp="1"/>
          </p:cNvSpPr>
          <p:nvPr>
            <p:ph type="pic" idx="6"/>
          </p:nvPr>
        </p:nvSpPr>
        <p:spPr>
          <a:xfrm>
            <a:off x="2461846" y="2571750"/>
            <a:ext cx="1758600" cy="1773600"/>
          </a:xfrm>
          <a:prstGeom prst="rect">
            <a:avLst/>
          </a:prstGeom>
          <a:solidFill>
            <a:srgbClr val="48474B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71" name="Google Shape;371;p80"/>
          <p:cNvSpPr>
            <a:spLocks noGrp="1"/>
          </p:cNvSpPr>
          <p:nvPr>
            <p:ph type="pic" idx="7"/>
          </p:nvPr>
        </p:nvSpPr>
        <p:spPr>
          <a:xfrm>
            <a:off x="4220307" y="2571750"/>
            <a:ext cx="1758600" cy="1773600"/>
          </a:xfrm>
          <a:prstGeom prst="rect">
            <a:avLst/>
          </a:prstGeom>
          <a:solidFill>
            <a:srgbClr val="48474B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31">
  <p:cSld name="Image Place Holder 31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81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4" name="Google Shape;374;p81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75" name="Google Shape;375;p81"/>
          <p:cNvSpPr>
            <a:spLocks noGrp="1"/>
          </p:cNvSpPr>
          <p:nvPr>
            <p:ph type="pic" idx="2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>
  <p:cSld name="Two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0" name="Google Shape;30;p9"/>
          <p:cNvSpPr>
            <a:spLocks noGrp="1"/>
          </p:cNvSpPr>
          <p:nvPr>
            <p:ph type="pic" idx="2"/>
          </p:nvPr>
        </p:nvSpPr>
        <p:spPr>
          <a:xfrm>
            <a:off x="3173046" y="0"/>
            <a:ext cx="59709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34">
  <p:cSld name="Image Place Holder 34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82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8" name="Google Shape;378;p82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79" name="Google Shape;379;p82"/>
          <p:cNvSpPr>
            <a:spLocks noGrp="1"/>
          </p:cNvSpPr>
          <p:nvPr>
            <p:ph type="pic" idx="2"/>
          </p:nvPr>
        </p:nvSpPr>
        <p:spPr>
          <a:xfrm>
            <a:off x="3165231" y="0"/>
            <a:ext cx="5978700" cy="51435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Place Holder 47">
  <p:cSld name="Image Place Holder 47"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83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2" name="Google Shape;382;p83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83" name="Google Shape;383;p83"/>
          <p:cNvSpPr>
            <a:spLocks noGrp="1"/>
          </p:cNvSpPr>
          <p:nvPr>
            <p:ph type="pic" idx="2"/>
          </p:nvPr>
        </p:nvSpPr>
        <p:spPr>
          <a:xfrm>
            <a:off x="4572000" y="1950982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84" name="Google Shape;384;p83"/>
          <p:cNvSpPr>
            <a:spLocks noGrp="1"/>
          </p:cNvSpPr>
          <p:nvPr>
            <p:ph type="pic" idx="3"/>
          </p:nvPr>
        </p:nvSpPr>
        <p:spPr>
          <a:xfrm>
            <a:off x="6857999" y="1950982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85" name="Google Shape;385;p83"/>
          <p:cNvSpPr>
            <a:spLocks noGrp="1"/>
          </p:cNvSpPr>
          <p:nvPr>
            <p:ph type="pic" idx="4"/>
          </p:nvPr>
        </p:nvSpPr>
        <p:spPr>
          <a:xfrm>
            <a:off x="0" y="1950982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86" name="Google Shape;386;p83"/>
          <p:cNvSpPr>
            <a:spLocks noGrp="1"/>
          </p:cNvSpPr>
          <p:nvPr>
            <p:ph type="pic" idx="5"/>
          </p:nvPr>
        </p:nvSpPr>
        <p:spPr>
          <a:xfrm>
            <a:off x="2286000" y="1950982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87" name="Google Shape;387;p83"/>
          <p:cNvSpPr>
            <a:spLocks noGrp="1"/>
          </p:cNvSpPr>
          <p:nvPr>
            <p:ph type="pic" idx="6"/>
          </p:nvPr>
        </p:nvSpPr>
        <p:spPr>
          <a:xfrm>
            <a:off x="0" y="3547241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88" name="Google Shape;388;p83"/>
          <p:cNvSpPr>
            <a:spLocks noGrp="1"/>
          </p:cNvSpPr>
          <p:nvPr>
            <p:ph type="pic" idx="7"/>
          </p:nvPr>
        </p:nvSpPr>
        <p:spPr>
          <a:xfrm>
            <a:off x="2286000" y="3547241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89" name="Google Shape;389;p83"/>
          <p:cNvSpPr>
            <a:spLocks noGrp="1"/>
          </p:cNvSpPr>
          <p:nvPr>
            <p:ph type="pic" idx="8"/>
          </p:nvPr>
        </p:nvSpPr>
        <p:spPr>
          <a:xfrm>
            <a:off x="4572000" y="3547241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90" name="Google Shape;390;p83"/>
          <p:cNvSpPr>
            <a:spLocks noGrp="1"/>
          </p:cNvSpPr>
          <p:nvPr>
            <p:ph type="pic" idx="9"/>
          </p:nvPr>
        </p:nvSpPr>
        <p:spPr>
          <a:xfrm>
            <a:off x="6857999" y="3547241"/>
            <a:ext cx="2286000" cy="15963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84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3" name="Google Shape;393;p84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94" name="Google Shape;394;p84"/>
          <p:cNvSpPr>
            <a:spLocks noGrp="1"/>
          </p:cNvSpPr>
          <p:nvPr>
            <p:ph type="pic" idx="2"/>
          </p:nvPr>
        </p:nvSpPr>
        <p:spPr>
          <a:xfrm>
            <a:off x="3988984" y="1169834"/>
            <a:ext cx="3733200" cy="24075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85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7" name="Google Shape;397;p85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98" name="Google Shape;398;p85"/>
          <p:cNvSpPr>
            <a:spLocks noGrp="1"/>
          </p:cNvSpPr>
          <p:nvPr>
            <p:ph type="pic" idx="2"/>
          </p:nvPr>
        </p:nvSpPr>
        <p:spPr>
          <a:xfrm>
            <a:off x="3527488" y="1261044"/>
            <a:ext cx="1941300" cy="26214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86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1" name="Google Shape;401;p86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02" name="Google Shape;402;p86"/>
          <p:cNvSpPr>
            <a:spLocks noGrp="1"/>
          </p:cNvSpPr>
          <p:nvPr>
            <p:ph type="pic" idx="2"/>
          </p:nvPr>
        </p:nvSpPr>
        <p:spPr>
          <a:xfrm>
            <a:off x="1084022" y="1238194"/>
            <a:ext cx="3182700" cy="20184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87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5" name="Google Shape;405;p87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06" name="Google Shape;406;p87"/>
          <p:cNvSpPr>
            <a:spLocks noGrp="1"/>
          </p:cNvSpPr>
          <p:nvPr>
            <p:ph type="pic" idx="2"/>
          </p:nvPr>
        </p:nvSpPr>
        <p:spPr>
          <a:xfrm>
            <a:off x="2980592" y="1238194"/>
            <a:ext cx="3182700" cy="20184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88"/>
          <p:cNvSpPr>
            <a:spLocks noGrp="1"/>
          </p:cNvSpPr>
          <p:nvPr>
            <p:ph type="pic" idx="2"/>
          </p:nvPr>
        </p:nvSpPr>
        <p:spPr>
          <a:xfrm>
            <a:off x="6381013" y="0"/>
            <a:ext cx="27630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9" name="Google Shape;409;p88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0" name="Google Shape;410;p88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11" name="Google Shape;411;p88"/>
          <p:cNvSpPr>
            <a:spLocks noGrp="1"/>
          </p:cNvSpPr>
          <p:nvPr>
            <p:ph type="pic" idx="3"/>
          </p:nvPr>
        </p:nvSpPr>
        <p:spPr>
          <a:xfrm>
            <a:off x="5410342" y="1261044"/>
            <a:ext cx="1941300" cy="26214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89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4" name="Google Shape;414;p89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15" name="Google Shape;415;p89"/>
          <p:cNvSpPr>
            <a:spLocks noGrp="1"/>
          </p:cNvSpPr>
          <p:nvPr>
            <p:ph type="pic" idx="2"/>
          </p:nvPr>
        </p:nvSpPr>
        <p:spPr>
          <a:xfrm>
            <a:off x="2993087" y="1188962"/>
            <a:ext cx="3157800" cy="19281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90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8" name="Google Shape;418;p90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19" name="Google Shape;419;p90"/>
          <p:cNvSpPr>
            <a:spLocks noGrp="1"/>
          </p:cNvSpPr>
          <p:nvPr>
            <p:ph type="pic" idx="2"/>
          </p:nvPr>
        </p:nvSpPr>
        <p:spPr>
          <a:xfrm>
            <a:off x="4852032" y="1188962"/>
            <a:ext cx="3157800" cy="19281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91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2" name="Google Shape;422;p91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23" name="Google Shape;423;p91"/>
          <p:cNvSpPr>
            <a:spLocks noGrp="1"/>
          </p:cNvSpPr>
          <p:nvPr>
            <p:ph type="pic" idx="2"/>
          </p:nvPr>
        </p:nvSpPr>
        <p:spPr>
          <a:xfrm>
            <a:off x="1140423" y="1188962"/>
            <a:ext cx="3157800" cy="19281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Place Holder 02">
  <p:cSld name="Image Place Holder 02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0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2404200"/>
          </a:xfrm>
          <a:prstGeom prst="rect">
            <a:avLst/>
          </a:prstGeom>
          <a:solidFill>
            <a:srgbClr val="48474B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92"/>
          <p:cNvSpPr>
            <a:spLocks noGrp="1"/>
          </p:cNvSpPr>
          <p:nvPr>
            <p:ph type="pic" idx="2"/>
          </p:nvPr>
        </p:nvSpPr>
        <p:spPr>
          <a:xfrm>
            <a:off x="3836317" y="1210234"/>
            <a:ext cx="1471500" cy="26211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26" name="Google Shape;426;p92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7" name="Google Shape;427;p92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93"/>
          <p:cNvSpPr txBox="1">
            <a:spLocks noGrp="1"/>
          </p:cNvSpPr>
          <p:nvPr>
            <p:ph type="ftr" idx="11"/>
          </p:nvPr>
        </p:nvSpPr>
        <p:spPr>
          <a:xfrm>
            <a:off x="672123" y="228876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35275" rIns="35275" bIns="35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5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0" name="Google Shape;430;p93"/>
          <p:cNvSpPr txBox="1">
            <a:spLocks noGrp="1"/>
          </p:cNvSpPr>
          <p:nvPr>
            <p:ph type="sldNum" idx="12"/>
          </p:nvPr>
        </p:nvSpPr>
        <p:spPr>
          <a:xfrm>
            <a:off x="6381013" y="22887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31" name="Google Shape;431;p93"/>
          <p:cNvSpPr>
            <a:spLocks noGrp="1"/>
          </p:cNvSpPr>
          <p:nvPr>
            <p:ph type="pic" idx="2"/>
          </p:nvPr>
        </p:nvSpPr>
        <p:spPr>
          <a:xfrm>
            <a:off x="5938347" y="1210234"/>
            <a:ext cx="1471500" cy="2621100"/>
          </a:xfrm>
          <a:prstGeom prst="rect">
            <a:avLst/>
          </a:prstGeom>
          <a:solidFill>
            <a:srgbClr val="D8E3E8"/>
          </a:solidFill>
          <a:ln>
            <a:noFill/>
          </a:ln>
        </p:spPr>
        <p:txBody>
          <a:bodyPr spcFirstLastPara="1" wrap="square" lIns="35275" tIns="35275" rIns="35275" bIns="35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26" Type="http://schemas.openxmlformats.org/officeDocument/2006/relationships/slideLayout" Target="../slideLayouts/slideLayout72.xml"/><Relationship Id="rId39" Type="http://schemas.openxmlformats.org/officeDocument/2006/relationships/slideLayout" Target="../slideLayouts/slideLayout85.xml"/><Relationship Id="rId21" Type="http://schemas.openxmlformats.org/officeDocument/2006/relationships/slideLayout" Target="../slideLayouts/slideLayout67.xml"/><Relationship Id="rId34" Type="http://schemas.openxmlformats.org/officeDocument/2006/relationships/slideLayout" Target="../slideLayouts/slideLayout80.xml"/><Relationship Id="rId42" Type="http://schemas.openxmlformats.org/officeDocument/2006/relationships/slideLayout" Target="../slideLayouts/slideLayout88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9" Type="http://schemas.openxmlformats.org/officeDocument/2006/relationships/slideLayout" Target="../slideLayouts/slideLayout75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70.xml"/><Relationship Id="rId32" Type="http://schemas.openxmlformats.org/officeDocument/2006/relationships/slideLayout" Target="../slideLayouts/slideLayout78.xml"/><Relationship Id="rId37" Type="http://schemas.openxmlformats.org/officeDocument/2006/relationships/slideLayout" Target="../slideLayouts/slideLayout83.xml"/><Relationship Id="rId40" Type="http://schemas.openxmlformats.org/officeDocument/2006/relationships/slideLayout" Target="../slideLayouts/slideLayout86.xml"/><Relationship Id="rId45" Type="http://schemas.openxmlformats.org/officeDocument/2006/relationships/slideLayout" Target="../slideLayouts/slideLayout91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23" Type="http://schemas.openxmlformats.org/officeDocument/2006/relationships/slideLayout" Target="../slideLayouts/slideLayout69.xml"/><Relationship Id="rId28" Type="http://schemas.openxmlformats.org/officeDocument/2006/relationships/slideLayout" Target="../slideLayouts/slideLayout74.xml"/><Relationship Id="rId36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31" Type="http://schemas.openxmlformats.org/officeDocument/2006/relationships/slideLayout" Target="../slideLayouts/slideLayout77.xml"/><Relationship Id="rId44" Type="http://schemas.openxmlformats.org/officeDocument/2006/relationships/slideLayout" Target="../slideLayouts/slideLayout90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8.xml"/><Relationship Id="rId27" Type="http://schemas.openxmlformats.org/officeDocument/2006/relationships/slideLayout" Target="../slideLayouts/slideLayout73.xml"/><Relationship Id="rId30" Type="http://schemas.openxmlformats.org/officeDocument/2006/relationships/slideLayout" Target="../slideLayouts/slideLayout76.xml"/><Relationship Id="rId35" Type="http://schemas.openxmlformats.org/officeDocument/2006/relationships/slideLayout" Target="../slideLayouts/slideLayout81.xml"/><Relationship Id="rId43" Type="http://schemas.openxmlformats.org/officeDocument/2006/relationships/slideLayout" Target="../slideLayouts/slideLayout89.xml"/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5" Type="http://schemas.openxmlformats.org/officeDocument/2006/relationships/slideLayout" Target="../slideLayouts/slideLayout71.xml"/><Relationship Id="rId33" Type="http://schemas.openxmlformats.org/officeDocument/2006/relationships/slideLayout" Target="../slideLayouts/slideLayout79.xml"/><Relationship Id="rId38" Type="http://schemas.openxmlformats.org/officeDocument/2006/relationships/slideLayout" Target="../slideLayouts/slideLayout84.xml"/><Relationship Id="rId46" Type="http://schemas.openxmlformats.org/officeDocument/2006/relationships/theme" Target="../theme/theme2.xml"/><Relationship Id="rId20" Type="http://schemas.openxmlformats.org/officeDocument/2006/relationships/slideLayout" Target="../slideLayouts/slideLayout66.xml"/><Relationship Id="rId41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</p:sldLayoutIdLst>
  <p:transition spd="med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  <p:sldLayoutId id="2147483713" r:id="rId20"/>
    <p:sldLayoutId id="2147483714" r:id="rId21"/>
    <p:sldLayoutId id="2147483715" r:id="rId22"/>
    <p:sldLayoutId id="2147483716" r:id="rId23"/>
    <p:sldLayoutId id="2147483717" r:id="rId24"/>
    <p:sldLayoutId id="2147483718" r:id="rId25"/>
    <p:sldLayoutId id="2147483719" r:id="rId26"/>
    <p:sldLayoutId id="2147483720" r:id="rId27"/>
    <p:sldLayoutId id="2147483721" r:id="rId28"/>
    <p:sldLayoutId id="2147483722" r:id="rId29"/>
    <p:sldLayoutId id="2147483723" r:id="rId30"/>
    <p:sldLayoutId id="2147483724" r:id="rId31"/>
    <p:sldLayoutId id="2147483725" r:id="rId32"/>
    <p:sldLayoutId id="2147483726" r:id="rId33"/>
    <p:sldLayoutId id="2147483727" r:id="rId34"/>
    <p:sldLayoutId id="2147483728" r:id="rId35"/>
    <p:sldLayoutId id="2147483729" r:id="rId36"/>
    <p:sldLayoutId id="2147483730" r:id="rId37"/>
    <p:sldLayoutId id="2147483731" r:id="rId38"/>
    <p:sldLayoutId id="2147483732" r:id="rId39"/>
    <p:sldLayoutId id="2147483733" r:id="rId40"/>
    <p:sldLayoutId id="2147483734" r:id="rId41"/>
    <p:sldLayoutId id="2147483735" r:id="rId42"/>
    <p:sldLayoutId id="2147483736" r:id="rId43"/>
    <p:sldLayoutId id="2147483737" r:id="rId44"/>
    <p:sldLayoutId id="2147483738" r:id="rId45"/>
  </p:sldLayoutIdLst>
  <p:transition spd="med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tiburon-research.ru/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ashboard.tiburon-research.ru/view/4ef0d6baea414268abad51874721e35b/243aaa8ad973467584be3e135eaef337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2KzeyPxwyPpudqV1R76BFjIQoM5BfQcZzLKqItUXmSk/edit#gid=103174421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26" Type="http://schemas.openxmlformats.org/officeDocument/2006/relationships/image" Target="../media/image35.png"/><Relationship Id="rId3" Type="http://schemas.openxmlformats.org/officeDocument/2006/relationships/image" Target="../media/image12.jpg"/><Relationship Id="rId21" Type="http://schemas.openxmlformats.org/officeDocument/2006/relationships/image" Target="../media/image30.png"/><Relationship Id="rId7" Type="http://schemas.openxmlformats.org/officeDocument/2006/relationships/image" Target="../media/image16.jp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5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29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11" Type="http://schemas.openxmlformats.org/officeDocument/2006/relationships/image" Target="../media/image20.png"/><Relationship Id="rId24" Type="http://schemas.openxmlformats.org/officeDocument/2006/relationships/image" Target="../media/image33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23" Type="http://schemas.openxmlformats.org/officeDocument/2006/relationships/image" Target="../media/image32.png"/><Relationship Id="rId28" Type="http://schemas.openxmlformats.org/officeDocument/2006/relationships/image" Target="../media/image37.png"/><Relationship Id="rId10" Type="http://schemas.openxmlformats.org/officeDocument/2006/relationships/image" Target="../media/image19.jpg"/><Relationship Id="rId19" Type="http://schemas.openxmlformats.org/officeDocument/2006/relationships/image" Target="../media/image28.png"/><Relationship Id="rId4" Type="http://schemas.openxmlformats.org/officeDocument/2006/relationships/image" Target="../media/image13.jp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1.png"/><Relationship Id="rId27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mailto:client@tiburon-research.ru" TargetMode="External"/><Relationship Id="rId4" Type="http://schemas.openxmlformats.org/officeDocument/2006/relationships/hyperlink" Target="https://tiburon-research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fastuna.ru/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9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972A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8" name="Google Shape;438;p94"/>
          <p:cNvPicPr preferRelativeResize="0"/>
          <p:nvPr/>
        </p:nvPicPr>
        <p:blipFill rotWithShape="1">
          <a:blip r:embed="rId3">
            <a:alphaModFix/>
          </a:blip>
          <a:srcRect r="33598" b="39393"/>
          <a:stretch/>
        </p:blipFill>
        <p:spPr>
          <a:xfrm>
            <a:off x="5371281" y="1700073"/>
            <a:ext cx="3772720" cy="3443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94"/>
          <p:cNvPicPr preferRelativeResize="0"/>
          <p:nvPr/>
        </p:nvPicPr>
        <p:blipFill rotWithShape="1">
          <a:blip r:embed="rId4">
            <a:alphaModFix/>
          </a:blip>
          <a:srcRect l="14140" t="17835" b="10909"/>
          <a:stretch/>
        </p:blipFill>
        <p:spPr>
          <a:xfrm>
            <a:off x="0" y="0"/>
            <a:ext cx="6197438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94" descr="Изображение выглядит как рисунок&#10;&#10;Автоматически созданное описание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13891" y="343273"/>
            <a:ext cx="2025013" cy="810470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94"/>
          <p:cNvSpPr/>
          <p:nvPr/>
        </p:nvSpPr>
        <p:spPr>
          <a:xfrm>
            <a:off x="435175" y="1364669"/>
            <a:ext cx="4614900" cy="22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Consumer and user research</a:t>
            </a:r>
            <a:endParaRPr sz="1400" b="0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Make smart decisions fast!</a:t>
            </a:r>
            <a:endParaRPr sz="1400" b="0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0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972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37" name="Google Shape;537;p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1225" y="4571650"/>
            <a:ext cx="1091412" cy="509298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103"/>
          <p:cNvSpPr txBox="1"/>
          <p:nvPr/>
        </p:nvSpPr>
        <p:spPr>
          <a:xfrm>
            <a:off x="1417800" y="1961850"/>
            <a:ext cx="6308400" cy="12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Measure effectiveness</a:t>
            </a:r>
            <a:endParaRPr sz="3600" b="1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04"/>
          <p:cNvSpPr txBox="1"/>
          <p:nvPr/>
        </p:nvSpPr>
        <p:spPr>
          <a:xfrm>
            <a:off x="485873" y="339295"/>
            <a:ext cx="81735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Brand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36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Tracker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buSzPts val="1200"/>
            </a:pPr>
            <a:r>
              <a:rPr lang="en-US" dirty="0"/>
              <a:t>Continuous research to measure brand value and advertising performance in the market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4" name="Google Shape;544;p10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5873" y="1752639"/>
            <a:ext cx="3745501" cy="2424490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p104"/>
          <p:cNvSpPr/>
          <p:nvPr/>
        </p:nvSpPr>
        <p:spPr>
          <a:xfrm>
            <a:off x="728134" y="4021559"/>
            <a:ext cx="2998500" cy="3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104"/>
          <p:cNvSpPr/>
          <p:nvPr/>
        </p:nvSpPr>
        <p:spPr>
          <a:xfrm>
            <a:off x="1393625" y="4253325"/>
            <a:ext cx="18369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sng" strike="noStrike" cap="none" dirty="0">
                <a:solidFill>
                  <a:srgbClr val="E36A44"/>
                </a:solidFill>
                <a:latin typeface="Verdana"/>
                <a:ea typeface="Verdana"/>
                <a:cs typeface="Verdana"/>
                <a:sym typeface="Verdana"/>
              </a:rPr>
              <a:t>Dashboard example</a:t>
            </a:r>
            <a:endParaRPr sz="1200" b="0" i="0" u="none" strike="noStrike" cap="none" dirty="0">
              <a:solidFill>
                <a:srgbClr val="E36A4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7" name="Google Shape;547;p104" descr="Изображение выглядит как ноутбук, часы&#10;&#10;Автоматически созданное описание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32383" y="4469052"/>
            <a:ext cx="1311617" cy="719601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104"/>
          <p:cNvSpPr/>
          <p:nvPr/>
        </p:nvSpPr>
        <p:spPr>
          <a:xfrm>
            <a:off x="4711975" y="1739625"/>
            <a:ext cx="3947400" cy="24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dirty="0">
                <a:latin typeface="Verdana"/>
                <a:ea typeface="Verdana"/>
                <a:cs typeface="Verdana"/>
                <a:sym typeface="Verdana"/>
              </a:rPr>
              <a:t>Dashboards instead of </a:t>
            </a:r>
            <a:r>
              <a:rPr lang="ru-RU" sz="1800" b="1" dirty="0">
                <a:latin typeface="Verdana"/>
                <a:ea typeface="Verdana"/>
                <a:cs typeface="Verdana"/>
                <a:sym typeface="Verdana"/>
              </a:rPr>
              <a:t>PPT</a:t>
            </a:r>
            <a:endParaRPr sz="1800" b="1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Export to PPT is also available </a:t>
            </a:r>
            <a:r>
              <a:rPr lang="ru-RU" sz="1200" dirty="0">
                <a:latin typeface="Verdana"/>
                <a:ea typeface="Verdana"/>
                <a:cs typeface="Verdana"/>
                <a:sym typeface="Verdana"/>
              </a:rPr>
              <a:t>;). 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Only key data necessary to make a decision</a:t>
            </a:r>
            <a:r>
              <a:rPr lang="ru-RU" sz="1200" dirty="0"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All results are in one place straight after data collection.</a:t>
            </a:r>
            <a:endParaRPr sz="1200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dirty="0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Different levels of access</a:t>
            </a:r>
            <a:endParaRPr sz="1800" b="1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Dashboard KPIs segmented to client needs. Directors, managers and regional team members can see the reports relevant for them.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05"/>
          <p:cNvSpPr txBox="1"/>
          <p:nvPr/>
        </p:nvSpPr>
        <p:spPr>
          <a:xfrm>
            <a:off x="367250" y="250232"/>
            <a:ext cx="8173500" cy="13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Digital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36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Audit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Verification of advertising campaign in 24 hours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105"/>
          <p:cNvSpPr/>
          <p:nvPr/>
        </p:nvSpPr>
        <p:spPr>
          <a:xfrm>
            <a:off x="468444" y="1343697"/>
            <a:ext cx="5413200" cy="28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12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Total</a:t>
            </a:r>
            <a:r>
              <a:rPr lang="ru-RU" sz="12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2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Reach</a:t>
            </a:r>
            <a:r>
              <a:rPr lang="ru-RU" sz="12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ru-RU" sz="12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Reach</a:t>
            </a:r>
            <a:r>
              <a:rPr lang="ru-RU" sz="12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TA, </a:t>
            </a:r>
            <a:r>
              <a:rPr lang="ru-RU" sz="12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Average</a:t>
            </a:r>
            <a:r>
              <a:rPr lang="ru-RU" sz="12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2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Frequency</a:t>
            </a:r>
            <a:r>
              <a:rPr lang="ru-RU" sz="12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dirty="0"/>
              <a:t>How</a:t>
            </a:r>
            <a:r>
              <a:rPr lang="ru-RU" dirty="0"/>
              <a:t> </a:t>
            </a:r>
            <a:r>
              <a:rPr lang="en-US" dirty="0"/>
              <a:t>many</a:t>
            </a:r>
            <a:r>
              <a:rPr lang="ru-RU" dirty="0"/>
              <a:t> </a:t>
            </a:r>
            <a:r>
              <a:rPr lang="en-US" dirty="0"/>
              <a:t>people</a:t>
            </a:r>
            <a:r>
              <a:rPr lang="ru-RU" dirty="0"/>
              <a:t> </a:t>
            </a:r>
            <a:r>
              <a:rPr lang="en-US" dirty="0"/>
              <a:t>were</a:t>
            </a:r>
            <a:r>
              <a:rPr lang="ru-RU" dirty="0"/>
              <a:t> </a:t>
            </a:r>
            <a:r>
              <a:rPr lang="en-US" dirty="0"/>
              <a:t>reached</a:t>
            </a:r>
            <a:r>
              <a:rPr lang="ru-RU" dirty="0"/>
              <a:t> </a:t>
            </a:r>
            <a:r>
              <a:rPr lang="en-US" dirty="0"/>
              <a:t>by</a:t>
            </a:r>
            <a:r>
              <a:rPr lang="ru-RU" dirty="0"/>
              <a:t> </a:t>
            </a:r>
            <a:r>
              <a:rPr lang="en-US" dirty="0"/>
              <a:t>the advertising</a:t>
            </a:r>
            <a:r>
              <a:rPr lang="ru-RU" dirty="0"/>
              <a:t> </a:t>
            </a:r>
            <a:r>
              <a:rPr lang="en-US" dirty="0"/>
              <a:t>campaign? With what frequency? How is this split by channel?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r>
              <a:rPr lang="ru-RU" sz="12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Profiling</a:t>
            </a:r>
            <a:r>
              <a:rPr lang="ru-RU" sz="12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dirty="0"/>
              <a:t>Who</a:t>
            </a:r>
            <a:r>
              <a:rPr lang="ru-RU" dirty="0"/>
              <a:t> </a:t>
            </a:r>
            <a:r>
              <a:rPr lang="en-US" dirty="0"/>
              <a:t>are</a:t>
            </a:r>
            <a:r>
              <a:rPr lang="ru-RU" dirty="0"/>
              <a:t> </a:t>
            </a:r>
            <a:r>
              <a:rPr lang="en-US" dirty="0"/>
              <a:t>the</a:t>
            </a:r>
            <a:r>
              <a:rPr lang="ru-RU" dirty="0"/>
              <a:t> </a:t>
            </a:r>
            <a:r>
              <a:rPr lang="en-US" dirty="0"/>
              <a:t>people who viewed advertising?</a:t>
            </a:r>
            <a:r>
              <a:rPr lang="en-US" b="1" dirty="0"/>
              <a:t> </a:t>
            </a:r>
            <a:r>
              <a:rPr lang="en-US" dirty="0"/>
              <a:t>Profile of audience and consumption patterns.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r>
              <a:rPr lang="ru-RU" sz="12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Targeting</a:t>
            </a:r>
            <a:r>
              <a:rPr lang="ru-RU" sz="12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2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Accuracy</a:t>
            </a:r>
            <a:r>
              <a:rPr lang="ru-RU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dirty="0"/>
              <a:t>How accurate was the targeting? </a:t>
            </a:r>
          </a:p>
          <a:p>
            <a:r>
              <a:rPr lang="en-US" dirty="0"/>
              <a:t>Share of your Target Audience amongst all those who interacted with advertisement.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dirty="0">
              <a:latin typeface="Verdana"/>
              <a:ea typeface="Verdana"/>
              <a:cs typeface="Verdana"/>
              <a:sym typeface="Verdana"/>
            </a:endParaRPr>
          </a:p>
          <a:p>
            <a:r>
              <a:rPr lang="ru-RU" sz="12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Incremental</a:t>
            </a:r>
            <a:r>
              <a:rPr lang="ru-RU" sz="12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2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Reach</a:t>
            </a:r>
            <a:r>
              <a:rPr lang="ru-RU" sz="12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TA. </a:t>
            </a:r>
            <a:r>
              <a:rPr lang="en-US" dirty="0"/>
              <a:t>Which digital advertising channels work better? In terms of incremental reach and ability to acquire new audiences.</a:t>
            </a:r>
            <a:endParaRPr sz="1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en-US" sz="1200" dirty="0">
              <a:latin typeface="Verdana"/>
              <a:ea typeface="Verdana"/>
              <a:cs typeface="Verdana"/>
              <a:sym typeface="Verdana"/>
              <a:hlinkClick r:id="rId3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 b="0" i="0" u="sng" strike="noStrike" cap="none" dirty="0">
                <a:solidFill>
                  <a:srgbClr val="E36A44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Example of a report</a:t>
            </a:r>
            <a:endParaRPr sz="1800" b="1" i="0" u="none" strike="noStrike" cap="none" dirty="0">
              <a:solidFill>
                <a:srgbClr val="E36A4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55" name="Google Shape;555;p105"/>
          <p:cNvSpPr/>
          <p:nvPr/>
        </p:nvSpPr>
        <p:spPr>
          <a:xfrm>
            <a:off x="6122750" y="1776038"/>
            <a:ext cx="2418000" cy="2418000"/>
          </a:xfrm>
          <a:prstGeom prst="ellipse">
            <a:avLst/>
          </a:prstGeom>
          <a:solidFill>
            <a:srgbClr val="1972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105"/>
          <p:cNvSpPr/>
          <p:nvPr/>
        </p:nvSpPr>
        <p:spPr>
          <a:xfrm>
            <a:off x="6251253" y="2454288"/>
            <a:ext cx="1308900" cy="1308900"/>
          </a:xfrm>
          <a:prstGeom prst="ellipse">
            <a:avLst/>
          </a:prstGeom>
          <a:solidFill>
            <a:srgbClr val="E36A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105"/>
          <p:cNvSpPr txBox="1"/>
          <p:nvPr/>
        </p:nvSpPr>
        <p:spPr>
          <a:xfrm>
            <a:off x="6373400" y="2064828"/>
            <a:ext cx="19167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1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Interacted with advertising campaign</a:t>
            </a:r>
          </a:p>
        </p:txBody>
      </p:sp>
      <p:sp>
        <p:nvSpPr>
          <p:cNvPr id="558" name="Google Shape;558;p105"/>
          <p:cNvSpPr txBox="1"/>
          <p:nvPr/>
        </p:nvSpPr>
        <p:spPr>
          <a:xfrm>
            <a:off x="6677428" y="2590047"/>
            <a:ext cx="4566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TA</a:t>
            </a:r>
            <a:endParaRPr sz="1000" b="0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59" name="Google Shape;559;p105"/>
          <p:cNvSpPr txBox="1"/>
          <p:nvPr/>
        </p:nvSpPr>
        <p:spPr>
          <a:xfrm>
            <a:off x="7545366" y="2980941"/>
            <a:ext cx="6708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 b="0" i="0" u="none" strike="noStrike" cap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Mail.ru</a:t>
            </a:r>
            <a:endParaRPr sz="1000" b="0" i="0" u="none" strike="noStrike" cap="non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60" name="Google Shape;560;p105"/>
          <p:cNvSpPr txBox="1"/>
          <p:nvPr/>
        </p:nvSpPr>
        <p:spPr>
          <a:xfrm>
            <a:off x="6589557" y="3135565"/>
            <a:ext cx="7659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 b="0" i="0" u="none" strike="noStrike" cap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YouTube</a:t>
            </a:r>
            <a:endParaRPr sz="1000" b="0" i="0" u="none" strike="noStrike" cap="non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61" name="Google Shape;561;p105"/>
          <p:cNvSpPr/>
          <p:nvPr/>
        </p:nvSpPr>
        <p:spPr>
          <a:xfrm rot="-3066004">
            <a:off x="6643213" y="2846729"/>
            <a:ext cx="670741" cy="1197458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105"/>
          <p:cNvSpPr/>
          <p:nvPr/>
        </p:nvSpPr>
        <p:spPr>
          <a:xfrm rot="-3066004">
            <a:off x="7433330" y="2628472"/>
            <a:ext cx="670741" cy="1197458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3" name="Google Shape;563;p105" descr="Изображение выглядит как ноутбук, часы&#10;&#10;Автоматически созданное описание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32383" y="4469052"/>
            <a:ext cx="1311617" cy="719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106"/>
          <p:cNvSpPr/>
          <p:nvPr/>
        </p:nvSpPr>
        <p:spPr>
          <a:xfrm>
            <a:off x="485875" y="1554500"/>
            <a:ext cx="4086000" cy="31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dirty="0">
                <a:latin typeface="Verdana"/>
                <a:ea typeface="Verdana"/>
                <a:cs typeface="Verdana"/>
                <a:sym typeface="Verdana"/>
              </a:rPr>
              <a:t>Brand </a:t>
            </a:r>
            <a:r>
              <a:rPr lang="ru-RU" sz="1800" b="1" dirty="0" err="1">
                <a:latin typeface="Verdana"/>
                <a:ea typeface="Verdana"/>
                <a:cs typeface="Verdana"/>
                <a:sym typeface="Verdana"/>
              </a:rPr>
              <a:t>KPIs</a:t>
            </a:r>
            <a:endParaRPr sz="18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Awareness, purchase intent</a:t>
            </a:r>
            <a:r>
              <a:rPr lang="ru-RU" sz="1200" dirty="0">
                <a:latin typeface="Verdana"/>
                <a:ea typeface="Verdana"/>
                <a:cs typeface="Verdana"/>
                <a:sym typeface="Verdana"/>
              </a:rPr>
              <a:t>,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brand image</a:t>
            </a:r>
            <a:r>
              <a:rPr lang="ru-RU" sz="1200" dirty="0">
                <a:latin typeface="Verdana"/>
                <a:ea typeface="Verdana"/>
                <a:cs typeface="Verdana"/>
                <a:sym typeface="Verdana"/>
              </a:rPr>
              <a:t>.</a:t>
            </a:r>
            <a:endParaRPr sz="1200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dirty="0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Diagnostic</a:t>
            </a: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spcBef>
                <a:spcPts val="600"/>
              </a:spcBef>
            </a:pPr>
            <a:r>
              <a:rPr lang="en-US" sz="1200" dirty="0"/>
              <a:t>How memorable the design is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brand awareness and concept understanding.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Estimate the idea with </a:t>
            </a:r>
            <a:r>
              <a:rPr lang="ru-RU" sz="1800" b="1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KPIs</a:t>
            </a: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Attractiveness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advantages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/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disadvantages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uniqueness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relevance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 dirty="0">
                <a:solidFill>
                  <a:srgbClr val="E36A44"/>
                </a:solidFill>
                <a:latin typeface="Verdana"/>
                <a:ea typeface="Verdana"/>
                <a:cs typeface="Verdana"/>
                <a:sym typeface="Verdana"/>
              </a:rPr>
              <a:t>Report example</a:t>
            </a:r>
            <a:endParaRPr sz="1200" dirty="0">
              <a:solidFill>
                <a:srgbClr val="E36A4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69" name="Google Shape;569;p106"/>
          <p:cNvSpPr txBox="1"/>
          <p:nvPr/>
        </p:nvSpPr>
        <p:spPr>
          <a:xfrm>
            <a:off x="485875" y="339301"/>
            <a:ext cx="8173500" cy="14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Digital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36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Lift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Measuring effectiveness of </a:t>
            </a:r>
            <a:r>
              <a:rPr lang="ru-RU" sz="1200" b="0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digital</a:t>
            </a:r>
            <a:r>
              <a:rPr lang="ru-RU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advertising campaigns</a:t>
            </a:r>
            <a:endParaRPr sz="1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70" name="Google Shape;570;p106"/>
          <p:cNvSpPr/>
          <p:nvPr/>
        </p:nvSpPr>
        <p:spPr>
          <a:xfrm>
            <a:off x="6071453" y="2247563"/>
            <a:ext cx="460800" cy="1435800"/>
          </a:xfrm>
          <a:prstGeom prst="rect">
            <a:avLst/>
          </a:prstGeom>
          <a:solidFill>
            <a:srgbClr val="1972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106"/>
          <p:cNvSpPr/>
          <p:nvPr/>
        </p:nvSpPr>
        <p:spPr>
          <a:xfrm>
            <a:off x="6816003" y="1883063"/>
            <a:ext cx="460800" cy="1800300"/>
          </a:xfrm>
          <a:prstGeom prst="rect">
            <a:avLst/>
          </a:prstGeom>
          <a:solidFill>
            <a:srgbClr val="E36A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106"/>
          <p:cNvSpPr/>
          <p:nvPr/>
        </p:nvSpPr>
        <p:spPr>
          <a:xfrm>
            <a:off x="5757353" y="3811938"/>
            <a:ext cx="1089000" cy="4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Didn’t view the ad</a:t>
            </a:r>
            <a:endParaRPr sz="10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73" name="Google Shape;573;p106"/>
          <p:cNvSpPr/>
          <p:nvPr/>
        </p:nvSpPr>
        <p:spPr>
          <a:xfrm>
            <a:off x="6611825" y="3811938"/>
            <a:ext cx="1089000" cy="4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Viewed the ad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574" name="Google Shape;574;p106"/>
          <p:cNvCxnSpPr/>
          <p:nvPr/>
        </p:nvCxnSpPr>
        <p:spPr>
          <a:xfrm>
            <a:off x="5789500" y="3682600"/>
            <a:ext cx="18753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5" name="Google Shape;575;p106"/>
          <p:cNvSpPr/>
          <p:nvPr/>
        </p:nvSpPr>
        <p:spPr>
          <a:xfrm>
            <a:off x="5143203" y="3253921"/>
            <a:ext cx="1089000" cy="3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KPI</a:t>
            </a:r>
            <a:endParaRPr sz="10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576" name="Google Shape;576;p106"/>
          <p:cNvCxnSpPr/>
          <p:nvPr/>
        </p:nvCxnSpPr>
        <p:spPr>
          <a:xfrm>
            <a:off x="6071453" y="2246716"/>
            <a:ext cx="14187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577" name="Google Shape;577;p106"/>
          <p:cNvCxnSpPr/>
          <p:nvPr/>
        </p:nvCxnSpPr>
        <p:spPr>
          <a:xfrm>
            <a:off x="6822275" y="1887150"/>
            <a:ext cx="6681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578" name="Google Shape;578;p106"/>
          <p:cNvSpPr/>
          <p:nvPr/>
        </p:nvSpPr>
        <p:spPr>
          <a:xfrm>
            <a:off x="7337522" y="1903768"/>
            <a:ext cx="1089000" cy="3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dirty="0">
                <a:latin typeface="Verdana"/>
                <a:ea typeface="Verdana"/>
                <a:cs typeface="Verdana"/>
                <a:sym typeface="Verdana"/>
              </a:rPr>
              <a:t>Effect from AC</a:t>
            </a:r>
            <a:endParaRPr sz="10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579" name="Google Shape;579;p106"/>
          <p:cNvCxnSpPr/>
          <p:nvPr/>
        </p:nvCxnSpPr>
        <p:spPr>
          <a:xfrm>
            <a:off x="7489925" y="1884275"/>
            <a:ext cx="0" cy="3540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stealth" w="med" len="med"/>
            <a:tailEnd type="stealth" w="med" len="med"/>
          </a:ln>
        </p:spPr>
      </p:cxnSp>
      <p:pic>
        <p:nvPicPr>
          <p:cNvPr id="580" name="Google Shape;580;p106" descr="Изображение выглядит как ноутбук, часы&#10;&#10;Автоматически созданное описание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32383" y="4469052"/>
            <a:ext cx="1311617" cy="719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10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972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86" name="Google Shape;586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1225" y="4571650"/>
            <a:ext cx="1091412" cy="509298"/>
          </a:xfrm>
          <a:prstGeom prst="rect">
            <a:avLst/>
          </a:prstGeom>
          <a:noFill/>
          <a:ln>
            <a:noFill/>
          </a:ln>
        </p:spPr>
      </p:pic>
      <p:sp>
        <p:nvSpPr>
          <p:cNvPr id="587" name="Google Shape;587;p107"/>
          <p:cNvSpPr txBox="1"/>
          <p:nvPr/>
        </p:nvSpPr>
        <p:spPr>
          <a:xfrm>
            <a:off x="1417800" y="1961850"/>
            <a:ext cx="6308400" cy="12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Our company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2" name="Google Shape;592;p108"/>
          <p:cNvPicPr preferRelativeResize="0"/>
          <p:nvPr/>
        </p:nvPicPr>
        <p:blipFill rotWithShape="1">
          <a:blip r:embed="rId3">
            <a:alphaModFix/>
          </a:blip>
          <a:srcRect r="28320"/>
          <a:stretch/>
        </p:blipFill>
        <p:spPr>
          <a:xfrm>
            <a:off x="2050211" y="2409183"/>
            <a:ext cx="1162517" cy="2316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10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45362" y="2209837"/>
            <a:ext cx="506719" cy="653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94" name="Google Shape;594;p108"/>
          <p:cNvPicPr preferRelativeResize="0"/>
          <p:nvPr/>
        </p:nvPicPr>
        <p:blipFill rotWithShape="1">
          <a:blip r:embed="rId5">
            <a:alphaModFix/>
          </a:blip>
          <a:srcRect l="8217" t="34394" r="9355" b="27291"/>
          <a:stretch/>
        </p:blipFill>
        <p:spPr>
          <a:xfrm>
            <a:off x="1990376" y="3517951"/>
            <a:ext cx="1179479" cy="270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5" name="Google Shape;595;p10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35673" y="4109050"/>
            <a:ext cx="1047885" cy="249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6" name="Google Shape;596;p108"/>
          <p:cNvPicPr preferRelativeResize="0"/>
          <p:nvPr/>
        </p:nvPicPr>
        <p:blipFill rotWithShape="1">
          <a:blip r:embed="rId7">
            <a:alphaModFix/>
          </a:blip>
          <a:srcRect l="27915" t="4261" r="29156" b="5059"/>
          <a:stretch/>
        </p:blipFill>
        <p:spPr>
          <a:xfrm>
            <a:off x="7774600" y="2292035"/>
            <a:ext cx="356212" cy="752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7" name="Google Shape;597;p10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898342" y="4010203"/>
            <a:ext cx="1334369" cy="327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8" name="Google Shape;598;p10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898342" y="2425225"/>
            <a:ext cx="715954" cy="370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9" name="Google Shape;599;p10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879911" y="1811463"/>
            <a:ext cx="928447" cy="291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00" name="Google Shape;600;p108" descr="http://researchexpo.ru/archive/images/exhibitors/2017/20.png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415115" y="3922752"/>
            <a:ext cx="795243" cy="457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1" name="Google Shape;601;p108" descr="http://old.researchweek.ru/images/uploads/d55ac803bd831533485c6d0c1c3def63.png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6139613" y="2480139"/>
            <a:ext cx="1157170" cy="344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02" name="Google Shape;602;p108" descr="http://auditorium-cg.ru/content/images/sponsors/Logo%20new%2002.09%20fabuza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509368" y="3187230"/>
            <a:ext cx="912553" cy="359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Google Shape;603;p108" descr="https://bosfera.ru/sites/default/files/styles/front/public/nafi_analitic_11.png?itok=hCVt1p_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369138" y="1701338"/>
            <a:ext cx="991897" cy="525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4" name="Google Shape;604;p108" descr="https://advgroup.ru/wp-content/uploads/2018/08/home.png"/>
          <p:cNvPicPr preferRelativeResize="0"/>
          <p:nvPr/>
        </p:nvPicPr>
        <p:blipFill rotWithShape="1">
          <a:blip r:embed="rId15">
            <a:alphaModFix/>
          </a:blip>
          <a:srcRect t="20653" r="-30" b="25066"/>
          <a:stretch/>
        </p:blipFill>
        <p:spPr>
          <a:xfrm>
            <a:off x="5824142" y="1753511"/>
            <a:ext cx="1488750" cy="42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Google Shape;605;p108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2331212" y="1785885"/>
            <a:ext cx="960444" cy="313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Google Shape;606;p108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3666824" y="3387578"/>
            <a:ext cx="499440" cy="591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108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68055" y="2280254"/>
            <a:ext cx="789775" cy="422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108" descr="https://www.friendsofeurope.org/sites/default/files/inline-images/Sanofi_1.png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3641194" y="1717471"/>
            <a:ext cx="539687" cy="429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108" descr="https://accent-center.ru/files/61/778/alfabank.png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2131640" y="2933371"/>
            <a:ext cx="1236493" cy="365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Google Shape;610;p108" descr="https://jeltiykrokodil.ru/upload/iblock/021/021a88b369d49070dd20ecaebfb7126b.png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746356" y="3266905"/>
            <a:ext cx="860598" cy="842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Google Shape;611;p108" descr="https://upload.wikimedia.org/wikipedia/commons/thumb/f/fe/Kalash-Concerne.svg/400px-Kalash-Concerne.svg.png"/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>
            <a:off x="2141729" y="4010203"/>
            <a:ext cx="849274" cy="55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2" name="Google Shape;612;p108" descr="https://testonjob.ru/wp-content/uploads/2016/12/efes-tests.png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3589097" y="3004093"/>
            <a:ext cx="662441" cy="211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3" name="Google Shape;613;p108" descr="https://asrofficesolutions.com/media/bannerslider/samsung_logo-gallery-img-2017-11-08-07-14-41.png"/>
          <p:cNvPicPr preferRelativeResize="0"/>
          <p:nvPr/>
        </p:nvPicPr>
        <p:blipFill rotWithShape="1">
          <a:blip r:embed="rId24">
            <a:alphaModFix/>
          </a:blip>
          <a:srcRect/>
          <a:stretch/>
        </p:blipFill>
        <p:spPr>
          <a:xfrm>
            <a:off x="638512" y="4053448"/>
            <a:ext cx="1338644" cy="441566"/>
          </a:xfrm>
          <a:prstGeom prst="rect">
            <a:avLst/>
          </a:prstGeom>
          <a:noFill/>
          <a:ln>
            <a:noFill/>
          </a:ln>
        </p:spPr>
      </p:pic>
      <p:sp>
        <p:nvSpPr>
          <p:cNvPr id="614" name="Google Shape;614;p108"/>
          <p:cNvSpPr txBox="1"/>
          <p:nvPr/>
        </p:nvSpPr>
        <p:spPr>
          <a:xfrm>
            <a:off x="523010" y="332364"/>
            <a:ext cx="81087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dirty="0">
                <a:latin typeface="Verdana"/>
                <a:ea typeface="Verdana"/>
                <a:cs typeface="Verdana"/>
                <a:sym typeface="Verdana"/>
              </a:rPr>
              <a:t>Our clients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5" name="Google Shape;615;p108"/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4909867" y="3088566"/>
            <a:ext cx="615697" cy="567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p108" descr="Изображение выглядит как тарелка, остановка, знак, еда&#10;&#10;Автоматически созданное описание"/>
          <p:cNvPicPr preferRelativeResize="0"/>
          <p:nvPr/>
        </p:nvPicPr>
        <p:blipFill rotWithShape="1">
          <a:blip r:embed="rId26">
            <a:alphaModFix/>
          </a:blip>
          <a:srcRect/>
          <a:stretch/>
        </p:blipFill>
        <p:spPr>
          <a:xfrm>
            <a:off x="6219568" y="3067639"/>
            <a:ext cx="615697" cy="615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p108"/>
          <p:cNvPicPr preferRelativeResize="0"/>
          <p:nvPr/>
        </p:nvPicPr>
        <p:blipFill rotWithShape="1">
          <a:blip r:embed="rId27">
            <a:alphaModFix/>
          </a:blip>
          <a:srcRect/>
          <a:stretch/>
        </p:blipFill>
        <p:spPr>
          <a:xfrm>
            <a:off x="773297" y="2981938"/>
            <a:ext cx="1069074" cy="23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108" descr="Изображение выглядит как внешний, знак, темный, сидит&#10;&#10;Автоматически созданное описание"/>
          <p:cNvPicPr preferRelativeResize="0"/>
          <p:nvPr/>
        </p:nvPicPr>
        <p:blipFill rotWithShape="1">
          <a:blip r:embed="rId28">
            <a:alphaModFix/>
          </a:blip>
          <a:srcRect/>
          <a:stretch/>
        </p:blipFill>
        <p:spPr>
          <a:xfrm>
            <a:off x="7509368" y="3935589"/>
            <a:ext cx="912554" cy="402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p108"/>
          <p:cNvPicPr preferRelativeResize="0"/>
          <p:nvPr/>
        </p:nvPicPr>
        <p:blipFill rotWithShape="1">
          <a:blip r:embed="rId29">
            <a:alphaModFix/>
          </a:blip>
          <a:srcRect/>
          <a:stretch/>
        </p:blipFill>
        <p:spPr>
          <a:xfrm>
            <a:off x="751193" y="1772981"/>
            <a:ext cx="1390537" cy="350507"/>
          </a:xfrm>
          <a:prstGeom prst="rect">
            <a:avLst/>
          </a:prstGeom>
          <a:noFill/>
          <a:ln>
            <a:noFill/>
          </a:ln>
        </p:spPr>
      </p:pic>
      <p:sp>
        <p:nvSpPr>
          <p:cNvPr id="620" name="Google Shape;620;p108"/>
          <p:cNvSpPr txBox="1"/>
          <p:nvPr/>
        </p:nvSpPr>
        <p:spPr>
          <a:xfrm>
            <a:off x="1555150" y="1293725"/>
            <a:ext cx="18684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Big business</a:t>
            </a:r>
            <a:endParaRPr sz="1100" b="0" i="0" u="none" strike="noStrike" cap="none" dirty="0">
              <a:solidFill>
                <a:schemeClr val="accen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621" name="Google Shape;621;p108"/>
          <p:cNvCxnSpPr/>
          <p:nvPr/>
        </p:nvCxnSpPr>
        <p:spPr>
          <a:xfrm>
            <a:off x="3481961" y="1416877"/>
            <a:ext cx="153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22" name="Google Shape;622;p108"/>
          <p:cNvCxnSpPr/>
          <p:nvPr/>
        </p:nvCxnSpPr>
        <p:spPr>
          <a:xfrm>
            <a:off x="3631044" y="1416837"/>
            <a:ext cx="0" cy="12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23" name="Google Shape;623;p108"/>
          <p:cNvCxnSpPr/>
          <p:nvPr/>
        </p:nvCxnSpPr>
        <p:spPr>
          <a:xfrm>
            <a:off x="1344466" y="1416837"/>
            <a:ext cx="153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24" name="Google Shape;624;p108"/>
          <p:cNvCxnSpPr/>
          <p:nvPr/>
        </p:nvCxnSpPr>
        <p:spPr>
          <a:xfrm>
            <a:off x="1348652" y="1416837"/>
            <a:ext cx="0" cy="12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5" name="Google Shape;625;p108"/>
          <p:cNvSpPr txBox="1"/>
          <p:nvPr/>
        </p:nvSpPr>
        <p:spPr>
          <a:xfrm>
            <a:off x="5910749" y="1296114"/>
            <a:ext cx="15312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dirty="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Agencies</a:t>
            </a:r>
            <a:endParaRPr sz="1100" b="0" i="0" u="none" strike="noStrike" cap="none" dirty="0">
              <a:solidFill>
                <a:schemeClr val="accen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626" name="Google Shape;626;p108"/>
          <p:cNvCxnSpPr/>
          <p:nvPr/>
        </p:nvCxnSpPr>
        <p:spPr>
          <a:xfrm>
            <a:off x="7670549" y="1419264"/>
            <a:ext cx="153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27" name="Google Shape;627;p108"/>
          <p:cNvCxnSpPr/>
          <p:nvPr/>
        </p:nvCxnSpPr>
        <p:spPr>
          <a:xfrm>
            <a:off x="7819631" y="1419224"/>
            <a:ext cx="0" cy="12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28" name="Google Shape;628;p108"/>
          <p:cNvCxnSpPr/>
          <p:nvPr/>
        </p:nvCxnSpPr>
        <p:spPr>
          <a:xfrm>
            <a:off x="5533054" y="1419224"/>
            <a:ext cx="153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29" name="Google Shape;629;p108"/>
          <p:cNvCxnSpPr/>
          <p:nvPr/>
        </p:nvCxnSpPr>
        <p:spPr>
          <a:xfrm>
            <a:off x="5537239" y="1419224"/>
            <a:ext cx="0" cy="12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" name="Google Shape;634;p109" descr="https://static.tildacdn.com/tild3938-3763-4162-a635-643035396634/010.jpg"/>
          <p:cNvPicPr preferRelativeResize="0"/>
          <p:nvPr/>
        </p:nvPicPr>
        <p:blipFill rotWithShape="1">
          <a:blip r:embed="rId3">
            <a:alphaModFix/>
          </a:blip>
          <a:srcRect l="3736" t="20246" r="4461" b="22269"/>
          <a:stretch/>
        </p:blipFill>
        <p:spPr>
          <a:xfrm>
            <a:off x="0" y="1183418"/>
            <a:ext cx="9144001" cy="3220813"/>
          </a:xfrm>
          <a:prstGeom prst="rect">
            <a:avLst/>
          </a:prstGeom>
          <a:noFill/>
          <a:ln>
            <a:noFill/>
          </a:ln>
        </p:spPr>
      </p:pic>
      <p:sp>
        <p:nvSpPr>
          <p:cNvPr id="635" name="Google Shape;635;p109"/>
          <p:cNvSpPr txBox="1"/>
          <p:nvPr/>
        </p:nvSpPr>
        <p:spPr>
          <a:xfrm>
            <a:off x="523011" y="346221"/>
            <a:ext cx="80328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dirty="0">
                <a:latin typeface="Verdana"/>
                <a:ea typeface="Verdana"/>
                <a:cs typeface="Verdana"/>
                <a:sym typeface="Verdana"/>
              </a:rPr>
              <a:t>Our team</a:t>
            </a:r>
            <a:endParaRPr sz="3600" b="1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36" name="Google Shape;636;p109" descr="Изображение выглядит как ноутбук, часы&#10;&#10;Автоматически созданное описание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32383" y="4469052"/>
            <a:ext cx="1311617" cy="719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1" name="Google Shape;641;p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8300" y="1549463"/>
            <a:ext cx="2043151" cy="2044576"/>
          </a:xfrm>
          <a:prstGeom prst="rect">
            <a:avLst/>
          </a:prstGeom>
          <a:noFill/>
          <a:ln>
            <a:noFill/>
          </a:ln>
        </p:spPr>
      </p:pic>
      <p:sp>
        <p:nvSpPr>
          <p:cNvPr id="642" name="Google Shape;642;p110"/>
          <p:cNvSpPr/>
          <p:nvPr/>
        </p:nvSpPr>
        <p:spPr>
          <a:xfrm>
            <a:off x="4309800" y="1980900"/>
            <a:ext cx="2594100" cy="11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1800" b="1" dirty="0">
                <a:latin typeface="Verdana"/>
                <a:ea typeface="Verdana"/>
                <a:cs typeface="Verdana"/>
              </a:rPr>
              <a:t>Email </a:t>
            </a:r>
            <a:r>
              <a:rPr lang="en-US" sz="1800" b="1">
                <a:latin typeface="Verdana"/>
                <a:ea typeface="Verdana"/>
                <a:cs typeface="Verdana"/>
              </a:rPr>
              <a:t>or call</a:t>
            </a:r>
            <a:endParaRPr lang="en-US" sz="1800" b="1" dirty="0">
              <a:latin typeface="Verdana"/>
              <a:ea typeface="Verdana"/>
              <a:cs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1800" b="1" i="0" u="none" strike="noStrike" cap="none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1" i="0" u="none" strike="noStrike" cap="none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200" i="0" u="none" strike="noStrike" cap="none" dirty="0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ww</a:t>
            </a:r>
            <a:r>
              <a:rPr lang="ru-RU" sz="1200" dirty="0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w.</a:t>
            </a:r>
            <a:r>
              <a:rPr lang="ru-RU" sz="1200" b="0" i="0" strike="noStrike" cap="none" dirty="0">
                <a:solidFill>
                  <a:schemeClr val="tx1"/>
                </a:solidFill>
                <a:uFill>
                  <a:noFill/>
                </a:uFill>
                <a:latin typeface="Verdana"/>
                <a:ea typeface="Verdana"/>
                <a:cs typeface="Verdana"/>
                <a:sym typeface="Verdan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tiburon-research.ru</a:t>
            </a:r>
            <a:endParaRPr sz="1200" b="0" i="0" strike="noStrike" cap="none" dirty="0">
              <a:solidFill>
                <a:schemeClr val="tx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200" b="0" i="0" strike="noStrike" cap="none" dirty="0">
                <a:solidFill>
                  <a:schemeClr val="tx1"/>
                </a:solidFill>
                <a:uFill>
                  <a:noFill/>
                </a:uFill>
                <a:latin typeface="Verdana"/>
                <a:ea typeface="Verdana"/>
                <a:cs typeface="Verdana"/>
                <a:sym typeface="Verdana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client@tiburon-research.ru</a:t>
            </a:r>
            <a:endParaRPr sz="1200" b="0" i="0" strike="noStrike" cap="none" dirty="0">
              <a:solidFill>
                <a:schemeClr val="tx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200" b="0" i="0" u="none" strike="noStrike" cap="none" dirty="0">
                <a:latin typeface="Verdana"/>
                <a:ea typeface="Verdana"/>
                <a:cs typeface="Verdana"/>
                <a:sym typeface="Verdana"/>
              </a:rPr>
              <a:t>+7 495 648 7820</a:t>
            </a:r>
            <a:endParaRPr sz="1200" b="0" i="0" u="none" strike="noStrike" cap="none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43" name="Google Shape;643;p110" descr="Изображение выглядит как ноутбук, часы&#10;&#10;Автоматически созданное описание"/>
          <p:cNvPicPr preferRelativeResize="0"/>
          <p:nvPr/>
        </p:nvPicPr>
        <p:blipFill rotWithShape="1">
          <a:blip r:embed="rId6">
            <a:alphaModFix/>
          </a:blip>
          <a:srcRect l="4531" t="4989" r="3183" b="6232"/>
          <a:stretch/>
        </p:blipFill>
        <p:spPr>
          <a:xfrm>
            <a:off x="6603000" y="3802450"/>
            <a:ext cx="2541000" cy="134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6" name="Google Shape;446;p95" descr="Изображение выглядит как ноутбук, часы&#10;&#10;Автоматически созданное описание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32383" y="4469052"/>
            <a:ext cx="1311617" cy="719601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95"/>
          <p:cNvSpPr txBox="1"/>
          <p:nvPr/>
        </p:nvSpPr>
        <p:spPr>
          <a:xfrm>
            <a:off x="4805652" y="1754027"/>
            <a:ext cx="3403200" cy="1758900"/>
          </a:xfrm>
          <a:prstGeom prst="rect">
            <a:avLst/>
          </a:prstGeom>
          <a:solidFill>
            <a:srgbClr val="E36A44"/>
          </a:solidFill>
          <a:ln>
            <a:noFill/>
          </a:ln>
        </p:spPr>
        <p:txBody>
          <a:bodyPr spcFirstLastPara="1" wrap="square" lIns="108000" tIns="180000" rIns="108000" bIns="1800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Advertising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Find creative ideas and promotion channels. Choose the best message or design. </a:t>
            </a:r>
            <a:r>
              <a:rPr lang="en-US" sz="1200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Measure effectiveness of campaigns.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95"/>
          <p:cNvSpPr txBox="1"/>
          <p:nvPr/>
        </p:nvSpPr>
        <p:spPr>
          <a:xfrm>
            <a:off x="935182" y="1754028"/>
            <a:ext cx="3403200" cy="1758900"/>
          </a:xfrm>
          <a:prstGeom prst="rect">
            <a:avLst/>
          </a:prstGeom>
          <a:solidFill>
            <a:srgbClr val="1972AC"/>
          </a:solidFill>
          <a:ln>
            <a:noFill/>
          </a:ln>
        </p:spPr>
        <p:txBody>
          <a:bodyPr spcFirstLastPara="1" wrap="square" lIns="108000" tIns="180000" rIns="108000" bIns="1800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Products</a:t>
            </a:r>
            <a:endParaRPr sz="800" b="1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Identify demand. Check and prioritize ideas. Choose the best option for implementation. Evaluate returns</a:t>
            </a:r>
            <a:r>
              <a:rPr lang="ru-RU" sz="1200" b="0" i="0" u="none" strike="noStrike" cap="none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800" b="1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49" name="Google Shape;449;p95"/>
          <p:cNvSpPr txBox="1"/>
          <p:nvPr/>
        </p:nvSpPr>
        <p:spPr>
          <a:xfrm>
            <a:off x="485873" y="339294"/>
            <a:ext cx="81735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We can help</a:t>
            </a:r>
            <a:br>
              <a:rPr lang="ru-RU" sz="32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We study opinions, needs</a:t>
            </a:r>
            <a:r>
              <a:rPr lang="ru-RU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,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behaviours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and preferences of people,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so that you can create outstanding products and advertising</a:t>
            </a:r>
            <a:endParaRPr sz="36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50" name="Google Shape;450;p95"/>
          <p:cNvSpPr txBox="1"/>
          <p:nvPr/>
        </p:nvSpPr>
        <p:spPr>
          <a:xfrm>
            <a:off x="485306" y="3807543"/>
            <a:ext cx="8173500" cy="3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For researchers, marketing or product teams, and management</a:t>
            </a:r>
            <a:r>
              <a:rPr lang="ru-RU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36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96"/>
          <p:cNvSpPr txBox="1"/>
          <p:nvPr/>
        </p:nvSpPr>
        <p:spPr>
          <a:xfrm>
            <a:off x="598350" y="1850126"/>
            <a:ext cx="2499600" cy="12048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197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180000" rIns="108000" bIns="1800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1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Customer</a:t>
            </a:r>
            <a:r>
              <a:rPr lang="ru-RU" sz="12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200" b="1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Voice</a:t>
            </a:r>
            <a:endParaRPr sz="12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High-quality research online</a:t>
            </a: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96"/>
          <p:cNvSpPr txBox="1"/>
          <p:nvPr/>
        </p:nvSpPr>
        <p:spPr>
          <a:xfrm>
            <a:off x="485873" y="339295"/>
            <a:ext cx="81735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dirty="0">
                <a:latin typeface="Verdana"/>
                <a:ea typeface="Verdana"/>
                <a:cs typeface="Verdana"/>
                <a:sym typeface="Verdana"/>
              </a:rPr>
              <a:t>Power</a:t>
            </a:r>
            <a:r>
              <a:rPr lang="en-US" sz="36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of simple solutions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You have a 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q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uestion – we have the answer</a:t>
            </a:r>
            <a:r>
              <a:rPr lang="ru-RU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endParaRPr lang="en-US" sz="1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We e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liminate doubts</a:t>
            </a:r>
            <a:r>
              <a:rPr lang="ru-RU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so you can be confident in the decisions you make</a:t>
            </a:r>
            <a:endParaRPr sz="1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57" name="Google Shape;457;p96"/>
          <p:cNvSpPr txBox="1"/>
          <p:nvPr/>
        </p:nvSpPr>
        <p:spPr>
          <a:xfrm>
            <a:off x="3284082" y="1850125"/>
            <a:ext cx="2499600" cy="12048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197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180000" rIns="108000" bIns="1800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1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</a:t>
            </a:r>
            <a:r>
              <a:rPr lang="ru-RU" sz="1200" b="1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astuna</a:t>
            </a:r>
            <a:endParaRPr sz="12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buSzPts val="1200"/>
            </a:pP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Self-help on standard tasks in 24 hours</a:t>
            </a:r>
          </a:p>
        </p:txBody>
      </p:sp>
      <p:sp>
        <p:nvSpPr>
          <p:cNvPr id="458" name="Google Shape;458;p96"/>
          <p:cNvSpPr txBox="1"/>
          <p:nvPr/>
        </p:nvSpPr>
        <p:spPr>
          <a:xfrm>
            <a:off x="5969814" y="1850125"/>
            <a:ext cx="2499600" cy="12048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197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180000" rIns="108000" bIns="1800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1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Quick</a:t>
            </a:r>
            <a:r>
              <a:rPr lang="ru-RU" sz="12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200" b="1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Surveys</a:t>
            </a:r>
            <a:endParaRPr sz="12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Complete specific tasks with our help</a:t>
            </a: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96"/>
          <p:cNvSpPr txBox="1"/>
          <p:nvPr/>
        </p:nvSpPr>
        <p:spPr>
          <a:xfrm>
            <a:off x="598350" y="3211647"/>
            <a:ext cx="2499600" cy="12048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197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180000" rIns="108000" bIns="1800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1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Brand</a:t>
            </a:r>
            <a:r>
              <a:rPr lang="ru-RU" sz="12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200" b="1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Tracker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Monitoring of brand value on the market</a:t>
            </a: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96"/>
          <p:cNvSpPr txBox="1"/>
          <p:nvPr/>
        </p:nvSpPr>
        <p:spPr>
          <a:xfrm>
            <a:off x="3284082" y="3211646"/>
            <a:ext cx="2499600" cy="12048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197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180000" rIns="108000" bIns="1800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1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Digital</a:t>
            </a:r>
            <a:r>
              <a:rPr lang="ru-RU" sz="12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200" b="1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Verification of advertising campaigns</a:t>
            </a: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96"/>
          <p:cNvSpPr txBox="1"/>
          <p:nvPr/>
        </p:nvSpPr>
        <p:spPr>
          <a:xfrm>
            <a:off x="5969814" y="3211646"/>
            <a:ext cx="2499600" cy="12048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197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180000" rIns="108000" bIns="1800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1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Digital</a:t>
            </a:r>
            <a:r>
              <a:rPr lang="ru-RU" sz="12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200" b="1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Lift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Measur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 effectiveness of the advertising campaigns</a:t>
            </a: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96"/>
          <p:cNvSpPr txBox="1"/>
          <p:nvPr/>
        </p:nvSpPr>
        <p:spPr>
          <a:xfrm>
            <a:off x="1078956" y="1447105"/>
            <a:ext cx="15312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1000" dirty="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Understand and create</a:t>
            </a:r>
          </a:p>
        </p:txBody>
      </p:sp>
      <p:sp>
        <p:nvSpPr>
          <p:cNvPr id="463" name="Google Shape;463;p96"/>
          <p:cNvSpPr txBox="1"/>
          <p:nvPr/>
        </p:nvSpPr>
        <p:spPr>
          <a:xfrm>
            <a:off x="4033801" y="1480620"/>
            <a:ext cx="35847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1000" dirty="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Check your ideas and know your TA</a:t>
            </a:r>
          </a:p>
        </p:txBody>
      </p:sp>
      <p:sp>
        <p:nvSpPr>
          <p:cNvPr id="464" name="Google Shape;464;p96"/>
          <p:cNvSpPr txBox="1"/>
          <p:nvPr/>
        </p:nvSpPr>
        <p:spPr>
          <a:xfrm>
            <a:off x="3554797" y="4502566"/>
            <a:ext cx="1887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Measure the effectiveness</a:t>
            </a:r>
          </a:p>
        </p:txBody>
      </p:sp>
      <p:cxnSp>
        <p:nvCxnSpPr>
          <p:cNvPr id="465" name="Google Shape;465;p96"/>
          <p:cNvCxnSpPr>
            <a:stCxn id="462" idx="3"/>
          </p:cNvCxnSpPr>
          <p:nvPr/>
        </p:nvCxnSpPr>
        <p:spPr>
          <a:xfrm>
            <a:off x="2610156" y="1570255"/>
            <a:ext cx="153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6" name="Google Shape;466;p96"/>
          <p:cNvCxnSpPr/>
          <p:nvPr/>
        </p:nvCxnSpPr>
        <p:spPr>
          <a:xfrm>
            <a:off x="2759869" y="1648662"/>
            <a:ext cx="0" cy="12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7" name="Google Shape;467;p96"/>
          <p:cNvCxnSpPr/>
          <p:nvPr/>
        </p:nvCxnSpPr>
        <p:spPr>
          <a:xfrm>
            <a:off x="930491" y="1648662"/>
            <a:ext cx="153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8" name="Google Shape;468;p96"/>
          <p:cNvCxnSpPr/>
          <p:nvPr/>
        </p:nvCxnSpPr>
        <p:spPr>
          <a:xfrm>
            <a:off x="934677" y="1648662"/>
            <a:ext cx="0" cy="12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9" name="Google Shape;469;p96"/>
          <p:cNvCxnSpPr/>
          <p:nvPr/>
        </p:nvCxnSpPr>
        <p:spPr>
          <a:xfrm>
            <a:off x="7623305" y="1648662"/>
            <a:ext cx="153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0" name="Google Shape;470;p96"/>
          <p:cNvCxnSpPr/>
          <p:nvPr/>
        </p:nvCxnSpPr>
        <p:spPr>
          <a:xfrm>
            <a:off x="7772400" y="1648661"/>
            <a:ext cx="0" cy="12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1" name="Google Shape;471;p96"/>
          <p:cNvCxnSpPr/>
          <p:nvPr/>
        </p:nvCxnSpPr>
        <p:spPr>
          <a:xfrm>
            <a:off x="3911384" y="1648661"/>
            <a:ext cx="153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2" name="Google Shape;472;p96"/>
          <p:cNvCxnSpPr/>
          <p:nvPr/>
        </p:nvCxnSpPr>
        <p:spPr>
          <a:xfrm>
            <a:off x="3915570" y="1648661"/>
            <a:ext cx="0" cy="12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3" name="Google Shape;473;p96"/>
          <p:cNvCxnSpPr/>
          <p:nvPr/>
        </p:nvCxnSpPr>
        <p:spPr>
          <a:xfrm>
            <a:off x="2135126" y="4625676"/>
            <a:ext cx="14196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4" name="Google Shape;474;p96"/>
          <p:cNvCxnSpPr/>
          <p:nvPr/>
        </p:nvCxnSpPr>
        <p:spPr>
          <a:xfrm>
            <a:off x="2135126" y="4505245"/>
            <a:ext cx="0" cy="12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5" name="Google Shape;475;p96"/>
          <p:cNvCxnSpPr/>
          <p:nvPr/>
        </p:nvCxnSpPr>
        <p:spPr>
          <a:xfrm>
            <a:off x="5441852" y="4625676"/>
            <a:ext cx="14196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6" name="Google Shape;476;p96"/>
          <p:cNvCxnSpPr/>
          <p:nvPr/>
        </p:nvCxnSpPr>
        <p:spPr>
          <a:xfrm>
            <a:off x="6859142" y="4502565"/>
            <a:ext cx="0" cy="12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77" name="Google Shape;477;p96" descr="Изображение выглядит как ноутбук, часы&#10;&#10;Автоматически созданное описание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32383" y="4469052"/>
            <a:ext cx="1311617" cy="719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97"/>
          <p:cNvSpPr txBox="1"/>
          <p:nvPr/>
        </p:nvSpPr>
        <p:spPr>
          <a:xfrm>
            <a:off x="485873" y="339295"/>
            <a:ext cx="81735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Listening to people is priceless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If a company is not talking to people, it can’t grasp the reality of their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needs and motivations</a:t>
            </a:r>
            <a:endParaRPr sz="12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83" name="Google Shape;483;p97" descr="Изображение выглядит как ноутбук, часы&#10;&#10;Автоматически созданное описание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32383" y="4469052"/>
            <a:ext cx="1311617" cy="719601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97"/>
          <p:cNvSpPr txBox="1"/>
          <p:nvPr/>
        </p:nvSpPr>
        <p:spPr>
          <a:xfrm>
            <a:off x="485875" y="1567425"/>
            <a:ext cx="39384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550 000</a:t>
            </a:r>
            <a:endParaRPr sz="18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ctive panel members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+ 80 000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new panelists per month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>
              <a:buClr>
                <a:schemeClr val="dk1"/>
              </a:buClr>
              <a:buSzPts val="1200"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</a:rPr>
              <a:t>Panelists are involved because they find it </a:t>
            </a:r>
            <a:r>
              <a:rPr lang="en-US" sz="1200" dirty="0" err="1">
                <a:solidFill>
                  <a:schemeClr val="dk1"/>
                </a:solidFill>
                <a:latin typeface="Verdana"/>
                <a:ea typeface="Verdana"/>
                <a:cs typeface="Verdana"/>
              </a:rPr>
              <a:t>ineresting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</a:rPr>
              <a:t>. They receive only a small reward.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1200" u="sng" dirty="0">
                <a:solidFill>
                  <a:srgbClr val="E36A44"/>
                </a:solidFill>
                <a:latin typeface="Verdana"/>
                <a:ea typeface="Verdana"/>
                <a:cs typeface="Verdana"/>
                <a:sym typeface="Verdana"/>
              </a:rPr>
              <a:t>Video about their motivations</a:t>
            </a:r>
            <a:r>
              <a:rPr lang="ru-RU" sz="1200" dirty="0">
                <a:solidFill>
                  <a:srgbClr val="E36A4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200" dirty="0">
              <a:solidFill>
                <a:srgbClr val="E36A44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>
              <a:buSzPts val="1200"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We know about their income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</a:rPr>
              <a:t>, work, family, pets, health, cars, consumption.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>
              <a:buSzPts val="1200"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We track the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sym typeface="Verdana"/>
              </a:rPr>
              <a:t>quality of our panel.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</a:rPr>
              <a:t>We screen out those who break our rules.  We make nice surveys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sym typeface="Verdana"/>
              </a:rPr>
              <a:t> that people enjoy completing.</a:t>
            </a:r>
            <a:endParaRPr sz="1200" dirty="0">
              <a:solidFill>
                <a:schemeClr val="dk1"/>
              </a:solidFill>
              <a:latin typeface="Verdana"/>
              <a:ea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85" name="Google Shape;485;p97" descr="Изображение выглядит как человек, стол, сидит, смотрит&#10;&#10;Автоматически созданное описание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01270" y="1809761"/>
            <a:ext cx="1189316" cy="2117749"/>
          </a:xfrm>
          <a:prstGeom prst="rect">
            <a:avLst/>
          </a:prstGeom>
          <a:noFill/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86" name="Google Shape;486;p97"/>
          <p:cNvSpPr/>
          <p:nvPr/>
        </p:nvSpPr>
        <p:spPr>
          <a:xfrm>
            <a:off x="5439938" y="4035675"/>
            <a:ext cx="2643600" cy="4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000" dirty="0">
                <a:solidFill>
                  <a:srgbClr val="48474B"/>
                </a:solidFill>
                <a:latin typeface="Verdana"/>
                <a:ea typeface="Verdana"/>
                <a:cs typeface="Verdana"/>
                <a:sym typeface="Verdana"/>
              </a:rPr>
              <a:t>Recruit through the banners in social networks (expensive, but high quality)</a:t>
            </a:r>
            <a:endParaRPr sz="1000" i="0" u="none" strike="noStrike" cap="none" dirty="0">
              <a:solidFill>
                <a:srgbClr val="E36A4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87" name="Google Shape;487;p97"/>
          <p:cNvPicPr preferRelativeResize="0"/>
          <p:nvPr/>
        </p:nvPicPr>
        <p:blipFill rotWithShape="1">
          <a:blip r:embed="rId5">
            <a:alphaModFix/>
          </a:blip>
          <a:srcRect l="2257" t="492" r="2075" b="6666"/>
          <a:stretch/>
        </p:blipFill>
        <p:spPr>
          <a:xfrm>
            <a:off x="6470774" y="1809747"/>
            <a:ext cx="581926" cy="2117750"/>
          </a:xfrm>
          <a:prstGeom prst="rect">
            <a:avLst/>
          </a:prstGeom>
          <a:noFill/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88" name="Google Shape;488;p97"/>
          <p:cNvPicPr preferRelativeResize="0"/>
          <p:nvPr/>
        </p:nvPicPr>
        <p:blipFill rotWithShape="1">
          <a:blip r:embed="rId6">
            <a:alphaModFix/>
          </a:blip>
          <a:srcRect l="1028" t="494" r="1028" b="534"/>
          <a:stretch/>
        </p:blipFill>
        <p:spPr>
          <a:xfrm>
            <a:off x="5100904" y="1809750"/>
            <a:ext cx="1257421" cy="2117750"/>
          </a:xfrm>
          <a:prstGeom prst="rect">
            <a:avLst/>
          </a:prstGeom>
          <a:noFill/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9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972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94" name="Google Shape;494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1225" y="4571650"/>
            <a:ext cx="1091412" cy="509298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98"/>
          <p:cNvSpPr txBox="1"/>
          <p:nvPr/>
        </p:nvSpPr>
        <p:spPr>
          <a:xfrm>
            <a:off x="1214077" y="1961850"/>
            <a:ext cx="6596647" cy="12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Understand and design</a:t>
            </a:r>
            <a:endParaRPr sz="3600" b="1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99"/>
          <p:cNvSpPr txBox="1"/>
          <p:nvPr/>
        </p:nvSpPr>
        <p:spPr>
          <a:xfrm>
            <a:off x="485873" y="339295"/>
            <a:ext cx="81735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Customer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36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Voice</a:t>
            </a:r>
            <a:endParaRPr sz="3600" b="1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Qualitative research online.</a:t>
            </a:r>
            <a:r>
              <a:rPr lang="ru-RU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We help you listen to your clients and understand them.</a:t>
            </a:r>
            <a:endParaRPr sz="1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01" name="Google Shape;501;p99" descr="Изображение выглядит как ноутбук, часы&#10;&#10;Автоматически созданное описание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32383" y="4469052"/>
            <a:ext cx="1311617" cy="719601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99"/>
          <p:cNvSpPr/>
          <p:nvPr/>
        </p:nvSpPr>
        <p:spPr>
          <a:xfrm>
            <a:off x="485875" y="1417425"/>
            <a:ext cx="4536000" cy="32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If you want to understand the needs of people, how they </a:t>
            </a:r>
            <a:r>
              <a:rPr lang="en-US" sz="120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articualte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them and how they perceive products and ads.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2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Ask questions in a right way</a:t>
            </a:r>
            <a:r>
              <a:rPr lang="ru-RU" sz="12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Our moderators can establish rapport with people to get honest views even on sensitive topics.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2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You can join</a:t>
            </a:r>
            <a:r>
              <a:rPr lang="ru-RU" sz="12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clients can observe, talk to people themselves or just receive the final report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2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just 3 days</a:t>
            </a:r>
            <a:r>
              <a:rPr lang="ru-RU" sz="12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We have everything: moderators, respondents, platform. That’s why it’s so quick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2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Reports</a:t>
            </a:r>
            <a:r>
              <a:rPr lang="ru-RU" sz="12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We write </a:t>
            </a:r>
            <a:r>
              <a:rPr lang="ru-RU" sz="120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Essence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reports 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—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5-min summary, and produce analytical reports in PPT.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3" name="Google Shape;503;p99"/>
          <p:cNvSpPr txBox="1"/>
          <p:nvPr/>
        </p:nvSpPr>
        <p:spPr>
          <a:xfrm>
            <a:off x="5173225" y="1525950"/>
            <a:ext cx="3612000" cy="857400"/>
          </a:xfrm>
          <a:prstGeom prst="rect">
            <a:avLst/>
          </a:prstGeom>
          <a:solidFill>
            <a:srgbClr val="1972AC"/>
          </a:solidFill>
          <a:ln>
            <a:noFill/>
          </a:ln>
        </p:spPr>
        <p:txBody>
          <a:bodyPr spcFirstLastPara="1" wrap="square" lIns="108000" tIns="180000" rIns="108000" bIns="1800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In-depth interviews</a:t>
            </a:r>
            <a:br>
              <a:rPr lang="ru-RU" sz="1000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1000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on</a:t>
            </a:r>
            <a:r>
              <a:rPr lang="ru-RU" sz="1000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Skype</a:t>
            </a:r>
            <a:endParaRPr sz="1000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4" name="Google Shape;504;p99"/>
          <p:cNvSpPr txBox="1"/>
          <p:nvPr/>
        </p:nvSpPr>
        <p:spPr>
          <a:xfrm>
            <a:off x="5173225" y="2508763"/>
            <a:ext cx="3612000" cy="857400"/>
          </a:xfrm>
          <a:prstGeom prst="rect">
            <a:avLst/>
          </a:prstGeom>
          <a:solidFill>
            <a:srgbClr val="E36A44"/>
          </a:solidFill>
          <a:ln>
            <a:noFill/>
          </a:ln>
        </p:spPr>
        <p:txBody>
          <a:bodyPr spcFirstLastPara="1" wrap="square" lIns="108000" tIns="180000" rIns="108000" bIns="1800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Communities</a:t>
            </a:r>
            <a:r>
              <a:rPr lang="ru-RU" sz="18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br>
              <a:rPr lang="ru-RU" sz="1000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1000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on our own platform</a:t>
            </a:r>
            <a:endParaRPr sz="1000" i="0" u="none" strike="noStrike" cap="none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5" name="Google Shape;505;p99"/>
          <p:cNvSpPr txBox="1"/>
          <p:nvPr/>
        </p:nvSpPr>
        <p:spPr>
          <a:xfrm>
            <a:off x="5173225" y="3486239"/>
            <a:ext cx="3612000" cy="857400"/>
          </a:xfrm>
          <a:prstGeom prst="rect">
            <a:avLst/>
          </a:prstGeom>
          <a:solidFill>
            <a:srgbClr val="15A4D0"/>
          </a:solidFill>
          <a:ln>
            <a:noFill/>
          </a:ln>
        </p:spPr>
        <p:txBody>
          <a:bodyPr spcFirstLastPara="1" wrap="square" lIns="108000" tIns="180000" rIns="108000" bIns="180000" anchor="ctr" anchorCtr="0">
            <a:noAutofit/>
          </a:bodyPr>
          <a:lstStyle/>
          <a:p>
            <a:pPr lvl="0" algn="ctr">
              <a:lnSpc>
                <a:spcPct val="115000"/>
              </a:lnSpc>
              <a:buSzPts val="1800"/>
            </a:pPr>
            <a:r>
              <a:rPr lang="en-US" sz="18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Chats</a:t>
            </a:r>
            <a:br>
              <a:rPr lang="ru-RU" sz="1000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1000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via messengers 1-2-1</a:t>
            </a:r>
            <a:endParaRPr sz="1000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0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972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11" name="Google Shape;511;p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1225" y="4571650"/>
            <a:ext cx="1091412" cy="509298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100"/>
          <p:cNvSpPr txBox="1"/>
          <p:nvPr/>
        </p:nvSpPr>
        <p:spPr>
          <a:xfrm>
            <a:off x="1417800" y="1961850"/>
            <a:ext cx="6308400" cy="12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275" tIns="17625" rIns="35275" bIns="17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Test your ideas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and ask TA</a:t>
            </a:r>
            <a:endParaRPr sz="3600" b="1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101"/>
          <p:cNvSpPr txBox="1"/>
          <p:nvPr/>
        </p:nvSpPr>
        <p:spPr>
          <a:xfrm>
            <a:off x="485875" y="339303"/>
            <a:ext cx="81735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Fastuna</a:t>
            </a:r>
            <a:endParaRPr sz="3600" b="1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Solve standard tasks </a:t>
            </a:r>
            <a:r>
              <a:rPr lang="en-US" sz="1200" u="sng" dirty="0">
                <a:latin typeface="Verdana"/>
                <a:ea typeface="Verdana"/>
                <a:cs typeface="Verdana"/>
                <a:sym typeface="Verdana"/>
              </a:rPr>
              <a:t>independently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in 24 hours</a:t>
            </a:r>
          </a:p>
        </p:txBody>
      </p:sp>
      <p:sp>
        <p:nvSpPr>
          <p:cNvPr id="518" name="Google Shape;518;p101"/>
          <p:cNvSpPr/>
          <p:nvPr/>
        </p:nvSpPr>
        <p:spPr>
          <a:xfrm>
            <a:off x="5496825" y="3968400"/>
            <a:ext cx="3177600" cy="4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SzPts val="1200"/>
            </a:pPr>
            <a:r>
              <a:rPr lang="en-US" sz="1200" dirty="0">
                <a:latin typeface="Verdana"/>
                <a:ea typeface="Verdana"/>
                <a:cs typeface="Verdana"/>
              </a:rPr>
              <a:t>All examples can be found on</a:t>
            </a:r>
          </a:p>
          <a:p>
            <a:pPr algn="ctr">
              <a:buSzPts val="1200"/>
            </a:pPr>
            <a:r>
              <a:rPr lang="en-US" sz="1200" u="sng" dirty="0" err="1">
                <a:solidFill>
                  <a:srgbClr val="E36A44"/>
                </a:solidFill>
                <a:latin typeface="Verdana"/>
                <a:ea typeface="Verdana"/>
                <a:cs typeface="Verdana"/>
              </a:rPr>
              <a:t>www.fastuna.ru</a:t>
            </a:r>
            <a:endParaRPr lang="en-US" sz="1200" u="sng" dirty="0">
              <a:solidFill>
                <a:srgbClr val="E36A44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n-US" sz="1200" i="0" u="none" strike="noStrike" cap="none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19" name="Google Shape;519;p101" descr="Изображение выглядит как ноутбук, часы&#10;&#10;Автоматически созданное описание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32383" y="4469052"/>
            <a:ext cx="1311617" cy="719601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101"/>
          <p:cNvSpPr/>
          <p:nvPr/>
        </p:nvSpPr>
        <p:spPr>
          <a:xfrm>
            <a:off x="485875" y="1777050"/>
            <a:ext cx="4409700" cy="23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dirty="0">
                <a:latin typeface="Verdana"/>
                <a:ea typeface="Verdana"/>
                <a:cs typeface="Verdana"/>
                <a:sym typeface="Verdana"/>
              </a:rPr>
              <a:t>Launch in 5 minutes</a:t>
            </a:r>
            <a:endParaRPr sz="18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Tested solutions for standard tasks. 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Choose what you need</a:t>
            </a:r>
            <a:r>
              <a:rPr lang="ru-RU" sz="1200" dirty="0"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identify TA, upload marketing materials and initiate a project</a:t>
            </a:r>
            <a:r>
              <a:rPr lang="ru-RU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br>
              <a:rPr lang="ru-RU" sz="12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18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Simple online report in 24 hours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dirty="0">
                <a:latin typeface="Verdana"/>
                <a:ea typeface="Verdana"/>
                <a:cs typeface="Verdana"/>
              </a:rPr>
              <a:t>You don’t need any specialist knowledge. All members of your team can understand the report.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n-US" sz="1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21" name="Google Shape;521;p101"/>
          <p:cNvPicPr preferRelativeResize="0"/>
          <p:nvPr/>
        </p:nvPicPr>
        <p:blipFill rotWithShape="1">
          <a:blip r:embed="rId4">
            <a:alphaModFix/>
          </a:blip>
          <a:srcRect l="6313" t="21568" r="75252" b="16273"/>
          <a:stretch/>
        </p:blipFill>
        <p:spPr>
          <a:xfrm>
            <a:off x="520764" y="241025"/>
            <a:ext cx="1121962" cy="102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101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31062" y="1719825"/>
            <a:ext cx="2709127" cy="216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102"/>
          <p:cNvSpPr txBox="1"/>
          <p:nvPr/>
        </p:nvSpPr>
        <p:spPr>
          <a:xfrm>
            <a:off x="485873" y="339294"/>
            <a:ext cx="8173500" cy="10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Quick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3600" b="1" i="0" u="none" strike="noStrike" cap="none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Surveys</a:t>
            </a:r>
            <a:endParaRPr sz="3600" b="1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Quick answers on specific questions in simple words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8" name="Google Shape;528;p102" descr="Изображение выглядит как ноутбук, часы&#10;&#10;Автоматически созданное описание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32383" y="4469052"/>
            <a:ext cx="1311617" cy="719601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102"/>
          <p:cNvSpPr txBox="1"/>
          <p:nvPr/>
        </p:nvSpPr>
        <p:spPr>
          <a:xfrm>
            <a:off x="4971725" y="2005175"/>
            <a:ext cx="3602400" cy="229860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rgbClr val="E36A4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Data</a:t>
            </a:r>
            <a:endParaRPr sz="12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Necessary for decision-making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Debrief</a:t>
            </a:r>
            <a:endParaRPr sz="1200" b="1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We will call you to discuss the results.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ru-RU" sz="1200" b="1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Essence</a:t>
            </a:r>
            <a:r>
              <a:rPr lang="ru-RU" sz="12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optional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+ 24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hours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Short analytical report, if you need to share the results.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 u="sng" dirty="0">
                <a:solidFill>
                  <a:srgbClr val="E36A44"/>
                </a:solidFill>
                <a:latin typeface="Verdana"/>
                <a:ea typeface="Verdana"/>
                <a:cs typeface="Verdana"/>
                <a:sym typeface="Verdana"/>
              </a:rPr>
              <a:t>Example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u="sng" dirty="0">
                <a:solidFill>
                  <a:srgbClr val="E36A44"/>
                </a:solidFill>
                <a:latin typeface="Verdana"/>
                <a:ea typeface="Verdana"/>
                <a:cs typeface="Verdana"/>
                <a:sym typeface="Verdana"/>
              </a:rPr>
              <a:t>another one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and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u="sng" dirty="0">
                <a:solidFill>
                  <a:srgbClr val="E36A44"/>
                </a:solidFill>
                <a:latin typeface="Verdana"/>
                <a:ea typeface="Verdana"/>
                <a:cs typeface="Verdana"/>
                <a:sym typeface="Verdana"/>
              </a:rPr>
              <a:t>more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30" name="Google Shape;530;p102"/>
          <p:cNvSpPr txBox="1"/>
          <p:nvPr/>
        </p:nvSpPr>
        <p:spPr>
          <a:xfrm>
            <a:off x="4971725" y="1402200"/>
            <a:ext cx="3602400" cy="4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You will get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31" name="Google Shape;531;p102"/>
          <p:cNvSpPr/>
          <p:nvPr/>
        </p:nvSpPr>
        <p:spPr>
          <a:xfrm>
            <a:off x="485875" y="1504975"/>
            <a:ext cx="4014000" cy="29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dirty="0">
                <a:latin typeface="Verdana"/>
                <a:ea typeface="Verdana"/>
                <a:cs typeface="Verdana"/>
                <a:sym typeface="Verdana"/>
              </a:rPr>
              <a:t>Small, but important questions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200" dirty="0">
                <a:latin typeface="Verdana"/>
                <a:ea typeface="Verdana"/>
                <a:cs typeface="Verdana"/>
                <a:sym typeface="Verdana"/>
              </a:rPr>
              <a:t>Т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here are a lot of questions like that. They are different, unique. And they come up on the spot.</a:t>
            </a:r>
            <a:endParaRPr sz="1200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dirty="0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Quick answers</a:t>
            </a: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Help to make good business decisions in time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u="sng" dirty="0">
                <a:solidFill>
                  <a:srgbClr val="E36A44"/>
                </a:solidFill>
                <a:latin typeface="Verdana"/>
                <a:ea typeface="Verdana"/>
                <a:cs typeface="Verdana"/>
                <a:sym typeface="Verdana"/>
              </a:rPr>
              <a:t>Give us</a:t>
            </a:r>
            <a:r>
              <a:rPr lang="en-US" sz="1800" b="1" dirty="0">
                <a:solidFill>
                  <a:srgbClr val="E36A44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a task</a:t>
            </a:r>
            <a:endParaRPr sz="1800" b="1" dirty="0">
              <a:solidFill>
                <a:schemeClr val="tx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We will call you to clarify everything in 2 hours.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Design and agree a small questionnaire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r>
              <a:rPr lang="en-US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Survey your TA</a:t>
            </a:r>
            <a:r>
              <a:rPr lang="ru-RU" sz="12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endParaRPr sz="12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KM Minimal Color Blue">
      <a:dk1>
        <a:srgbClr val="000000"/>
      </a:dk1>
      <a:lt1>
        <a:srgbClr val="FFFFFF"/>
      </a:lt1>
      <a:dk2>
        <a:srgbClr val="292A2E"/>
      </a:dk2>
      <a:lt2>
        <a:srgbClr val="F8FAFB"/>
      </a:lt2>
      <a:accent1>
        <a:srgbClr val="989795"/>
      </a:accent1>
      <a:accent2>
        <a:srgbClr val="585453"/>
      </a:accent2>
      <a:accent3>
        <a:srgbClr val="605F65"/>
      </a:accent3>
      <a:accent4>
        <a:srgbClr val="027CD0"/>
      </a:accent4>
      <a:accent5>
        <a:srgbClr val="0B5CD0"/>
      </a:accent5>
      <a:accent6>
        <a:srgbClr val="7631D0"/>
      </a:accent6>
      <a:hlink>
        <a:srgbClr val="44546A"/>
      </a:hlink>
      <a:folHlink>
        <a:srgbClr val="3EACA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KM Minimal Color Blue">
      <a:dk1>
        <a:srgbClr val="000000"/>
      </a:dk1>
      <a:lt1>
        <a:srgbClr val="FFFFFF"/>
      </a:lt1>
      <a:dk2>
        <a:srgbClr val="292A2E"/>
      </a:dk2>
      <a:lt2>
        <a:srgbClr val="F8FAFB"/>
      </a:lt2>
      <a:accent1>
        <a:srgbClr val="989795"/>
      </a:accent1>
      <a:accent2>
        <a:srgbClr val="585453"/>
      </a:accent2>
      <a:accent3>
        <a:srgbClr val="605F65"/>
      </a:accent3>
      <a:accent4>
        <a:srgbClr val="027CD0"/>
      </a:accent4>
      <a:accent5>
        <a:srgbClr val="0B5CD0"/>
      </a:accent5>
      <a:accent6>
        <a:srgbClr val="7631D0"/>
      </a:accent6>
      <a:hlink>
        <a:srgbClr val="44546A"/>
      </a:hlink>
      <a:folHlink>
        <a:srgbClr val="3EACA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749</Words>
  <Application>Microsoft Office PowerPoint</Application>
  <PresentationFormat>On-screen Show (16:9)</PresentationFormat>
  <Paragraphs>140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Verdana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Ksenia Zheltoukhova</cp:lastModifiedBy>
  <cp:revision>21</cp:revision>
  <dcterms:modified xsi:type="dcterms:W3CDTF">2020-03-20T14:58:43Z</dcterms:modified>
</cp:coreProperties>
</file>